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7" r:id="rId1"/>
  </p:sldMasterIdLst>
  <p:notesMasterIdLst>
    <p:notesMasterId r:id="rId14"/>
  </p:notesMasterIdLst>
  <p:handoutMasterIdLst>
    <p:handoutMasterId r:id="rId15"/>
  </p:handoutMasterIdLst>
  <p:sldIdLst>
    <p:sldId id="564" r:id="rId2"/>
    <p:sldId id="553" r:id="rId3"/>
    <p:sldId id="566" r:id="rId4"/>
    <p:sldId id="567" r:id="rId5"/>
    <p:sldId id="579" r:id="rId6"/>
    <p:sldId id="580" r:id="rId7"/>
    <p:sldId id="581" r:id="rId8"/>
    <p:sldId id="582" r:id="rId9"/>
    <p:sldId id="583" r:id="rId10"/>
    <p:sldId id="584" r:id="rId11"/>
    <p:sldId id="585" r:id="rId12"/>
    <p:sldId id="563" r:id="rId13"/>
  </p:sldIdLst>
  <p:sldSz cx="24382413" cy="13716000"/>
  <p:notesSz cx="6858000" cy="9144000"/>
  <p:defaultTextStyle>
    <a:defPPr>
      <a:defRPr lang="ru-RU"/>
    </a:defPPr>
    <a:lvl1pPr marL="0" algn="l" defTabSz="182803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021" algn="l" defTabSz="182803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039" algn="l" defTabSz="182803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057" algn="l" defTabSz="182803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076" algn="l" defTabSz="182803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0097" algn="l" defTabSz="182803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4113" algn="l" defTabSz="182803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8134" algn="l" defTabSz="182803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2152" algn="l" defTabSz="182803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Слайды шаблона" id="{8BA1A198-D860-A649-A991-D29415064DB3}">
          <p14:sldIdLst>
            <p14:sldId id="564"/>
            <p14:sldId id="553"/>
            <p14:sldId id="566"/>
            <p14:sldId id="567"/>
            <p14:sldId id="579"/>
            <p14:sldId id="580"/>
            <p14:sldId id="581"/>
            <p14:sldId id="582"/>
            <p14:sldId id="583"/>
            <p14:sldId id="584"/>
            <p14:sldId id="585"/>
            <p14:sldId id="5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A34"/>
    <a:srgbClr val="99DAFF"/>
    <a:srgbClr val="99BDFF"/>
    <a:srgbClr val="F91155"/>
    <a:srgbClr val="FADC00"/>
    <a:srgbClr val="A3BFFC"/>
    <a:srgbClr val="005BFF"/>
    <a:srgbClr val="0038DE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18"/>
    <p:restoredTop sz="94643"/>
  </p:normalViewPr>
  <p:slideViewPr>
    <p:cSldViewPr snapToGrid="0" snapToObjects="1" showGuides="1">
      <p:cViewPr varScale="1">
        <p:scale>
          <a:sx n="65" d="100"/>
          <a:sy n="65" d="100"/>
        </p:scale>
        <p:origin x="584" y="2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72" d="100"/>
          <a:sy n="172" d="100"/>
        </p:scale>
        <p:origin x="655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96B2D207-607D-3F45-AE22-266B3FC26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7D8D60-6706-1142-803B-9DCFF825FB7D}" type="datetimeFigureOut">
              <a:rPr lang="ru-RU" smtClean="0"/>
              <a:t>30.10.2020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9185744-2A69-164E-943D-1EC1056011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ACCD012-B1F6-114F-B3EF-B2437C0B0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9814E-01A1-604C-AF02-454C470B42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21987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3CD56FB6-65F2-3649-84D3-26727DF64DA2}" type="datetimeFigureOut">
              <a:rPr lang="ru-RU" smtClean="0"/>
              <a:pPr/>
              <a:t>30.10.2020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3E5D75E-72D6-CD44-994A-C15A26A8438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653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437" rtl="0" eaLnBrk="1" latinLnBrk="0" hangingPunct="1">
      <a:defRPr sz="2399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914219" algn="l" defTabSz="1828437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2pPr>
    <a:lvl3pPr marL="1828437" algn="l" defTabSz="1828437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3pPr>
    <a:lvl4pPr marL="2742656" algn="l" defTabSz="1828437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4pPr>
    <a:lvl5pPr marL="3656875" algn="l" defTabSz="1828437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5pPr>
    <a:lvl6pPr marL="4571094" algn="l" defTabSz="1828437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6pPr>
    <a:lvl7pPr marL="5485312" algn="l" defTabSz="1828437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7pPr>
    <a:lvl8pPr marL="6399531" algn="l" defTabSz="1828437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8pPr>
    <a:lvl9pPr marL="7313750" algn="l" defTabSz="1828437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Слайд-застав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248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+3 текс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5"/>
            <a:ext cx="21669394" cy="21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278" y="12833592"/>
            <a:ext cx="18073031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658673A-ADDA-E243-A15F-B00249F417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6273" y="3542400"/>
            <a:ext cx="6328679" cy="8856000"/>
          </a:xfrm>
          <a:noFill/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1703158F-A5BF-504A-AF00-6BDDB828D4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31138" y="3542400"/>
            <a:ext cx="6328679" cy="8856000"/>
          </a:xfrm>
          <a:noFill/>
        </p:spPr>
        <p:txBody>
          <a:bodyPr anchor="t"/>
          <a:lstStyle/>
          <a:p>
            <a:r>
              <a:rPr lang="ru-RU" dirty="0"/>
              <a:t>Образец текста
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FA6F0FBE-32CA-684C-8B74-952DE24888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712898" y="3542400"/>
            <a:ext cx="6328679" cy="8856000"/>
          </a:xfrm>
          <a:noFill/>
        </p:spPr>
        <p:txBody>
          <a:bodyPr anchor="t"/>
          <a:lstStyle/>
          <a:p>
            <a:r>
              <a:rPr lang="ru-RU" dirty="0"/>
              <a:t>Образец текста
</a:t>
            </a:r>
          </a:p>
        </p:txBody>
      </p:sp>
    </p:spTree>
    <p:extLst>
      <p:ext uri="{BB962C8B-B14F-4D97-AF65-F5344CB8AC3E}">
        <p14:creationId xmlns:p14="http://schemas.microsoft.com/office/powerpoint/2010/main" val="2713069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фотофон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:a16="http://schemas.microsoft.com/office/drawing/2014/main" id="{57234B99-BF2E-8E4D-838D-9846D6A0A88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" y="2"/>
            <a:ext cx="8126727" cy="13716000"/>
          </a:xfrm>
          <a:solidFill>
            <a:srgbClr val="001A34"/>
          </a:solidFill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126725" cy="12193237"/>
          </a:xfrm>
          <a:prstGeom prst="rect">
            <a:avLst/>
          </a:prstGeom>
          <a:gradFill>
            <a:gsLst>
              <a:gs pos="0">
                <a:srgbClr val="001A34"/>
              </a:gs>
              <a:gs pos="34000">
                <a:srgbClr val="001A34">
                  <a:alpha val="27000"/>
                </a:srgbClr>
              </a:gs>
              <a:gs pos="100000">
                <a:srgbClr val="001A34">
                  <a:alpha val="0"/>
                </a:srgbClr>
              </a:gs>
            </a:gsLst>
            <a:lin ang="5400000" scaled="1"/>
          </a:gradFill>
        </p:spPr>
        <p:txBody>
          <a:bodyPr lIns="1350000" tIns="810000" rIns="288000" b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028706" y="12833592"/>
            <a:ext cx="10390600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B0253D-058F-A648-881F-1A279CD1E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028704" y="3542400"/>
            <a:ext cx="13987347" cy="8856000"/>
          </a:xfrm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609318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фон и 2 разных текс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5529951-B20F-924D-91A3-07BF37C91C23}"/>
              </a:ext>
            </a:extLst>
          </p:cNvPr>
          <p:cNvSpPr/>
          <p:nvPr userDrawn="1"/>
        </p:nvSpPr>
        <p:spPr>
          <a:xfrm>
            <a:off x="2" y="0"/>
            <a:ext cx="8126725" cy="13716000"/>
          </a:xfrm>
          <a:prstGeom prst="rect">
            <a:avLst/>
          </a:prstGeom>
          <a:solidFill>
            <a:srgbClr val="001A34"/>
          </a:solidFill>
          <a:ln w="25400" cap="rnd">
            <a:solidFill>
              <a:srgbClr val="001A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0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" y="5"/>
            <a:ext cx="8126725" cy="4425946"/>
          </a:xfrm>
          <a:prstGeom prst="rect">
            <a:avLst/>
          </a:prstGeom>
          <a:noFill/>
        </p:spPr>
        <p:txBody>
          <a:bodyPr lIns="1350000" tIns="810000" rIns="288000" b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091EC56E-9E15-F547-A8E0-5A0BA967F2E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50963" y="7091363"/>
            <a:ext cx="6351587" cy="44148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028706" y="12834000"/>
            <a:ext cx="10390600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B0253D-058F-A648-881F-1A279CD1E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028704" y="3542400"/>
            <a:ext cx="13987347" cy="8856000"/>
          </a:xfrm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0" name="Рисунок 5">
            <a:extLst>
              <a:ext uri="{FF2B5EF4-FFF2-40B4-BE49-F238E27FC236}">
                <a16:creationId xmlns:a16="http://schemas.microsoft.com/office/drawing/2014/main" id="{5E60632A-722D-F140-97D5-525ECD2ED43F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1366030" y="4874400"/>
            <a:ext cx="2317143" cy="1771200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4255826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3 ик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5"/>
            <a:ext cx="21669394" cy="21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278" y="12833592"/>
            <a:ext cx="18073031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658673A-ADDA-E243-A15F-B00249F417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46361" y="7092000"/>
            <a:ext cx="6326233" cy="3529963"/>
          </a:xfrm>
          <a:noFill/>
        </p:spPr>
        <p:txBody>
          <a:bodyPr anchor="t"/>
          <a:lstStyle>
            <a:lvl1pPr algn="l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1703158F-A5BF-504A-AF00-6BDDB828D4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69682" y="7092000"/>
            <a:ext cx="6326037" cy="3529963"/>
          </a:xfrm>
          <a:noFill/>
        </p:spPr>
        <p:txBody>
          <a:bodyPr anchor="t"/>
          <a:lstStyle>
            <a:lvl1pPr algn="l"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FA6F0FBE-32CA-684C-8B74-952DE24888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697683" y="7092000"/>
            <a:ext cx="6317986" cy="3529963"/>
          </a:xfrm>
          <a:noFill/>
        </p:spPr>
        <p:txBody>
          <a:bodyPr anchor="t"/>
          <a:lstStyle>
            <a:lvl1pPr algn="l"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Рисунок 5">
            <a:extLst>
              <a:ext uri="{FF2B5EF4-FFF2-40B4-BE49-F238E27FC236}">
                <a16:creationId xmlns:a16="http://schemas.microsoft.com/office/drawing/2014/main" id="{3D60523E-FB91-1F41-989E-47B267D7DFB9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2246839" y="4874400"/>
            <a:ext cx="2317143" cy="1771200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15" name="Рисунок 5">
            <a:extLst>
              <a:ext uri="{FF2B5EF4-FFF2-40B4-BE49-F238E27FC236}">
                <a16:creationId xmlns:a16="http://schemas.microsoft.com/office/drawing/2014/main" id="{0206DE54-DF1E-B74E-86C8-98450A4D92FD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9469681" y="4874400"/>
            <a:ext cx="2317143" cy="1771200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16" name="Рисунок 5">
            <a:extLst>
              <a:ext uri="{FF2B5EF4-FFF2-40B4-BE49-F238E27FC236}">
                <a16:creationId xmlns:a16="http://schemas.microsoft.com/office/drawing/2014/main" id="{1DE8265D-E987-ED40-8435-0E438B5A8B62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16697684" y="4874400"/>
            <a:ext cx="2317143" cy="1771200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35080043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4 ик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5"/>
            <a:ext cx="21669394" cy="21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278" y="12833592"/>
            <a:ext cx="18073031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658673A-ADDA-E243-A15F-B00249F417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6277" y="7092000"/>
            <a:ext cx="4520567" cy="3529963"/>
          </a:xfrm>
          <a:noFill/>
        </p:spPr>
        <p:txBody>
          <a:bodyPr anchor="t"/>
          <a:lstStyle>
            <a:lvl1pPr algn="l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1703158F-A5BF-504A-AF00-6BDDB828D4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86614" y="7092000"/>
            <a:ext cx="4552950" cy="3529963"/>
          </a:xfrm>
          <a:noFill/>
        </p:spPr>
        <p:txBody>
          <a:bodyPr anchor="t"/>
          <a:lstStyle>
            <a:lvl1pPr algn="l"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FA6F0FBE-32CA-684C-8B74-952DE24888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972789" y="7092000"/>
            <a:ext cx="4063347" cy="3529963"/>
          </a:xfrm>
          <a:noFill/>
        </p:spPr>
        <p:txBody>
          <a:bodyPr anchor="t"/>
          <a:lstStyle>
            <a:lvl1pPr algn="l"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Рисунок 5">
            <a:extLst>
              <a:ext uri="{FF2B5EF4-FFF2-40B4-BE49-F238E27FC236}">
                <a16:creationId xmlns:a16="http://schemas.microsoft.com/office/drawing/2014/main" id="{3D60523E-FB91-1F41-989E-47B267D7DFB9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1346272" y="4874400"/>
            <a:ext cx="2317143" cy="1771200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15" name="Рисунок 5">
            <a:extLst>
              <a:ext uri="{FF2B5EF4-FFF2-40B4-BE49-F238E27FC236}">
                <a16:creationId xmlns:a16="http://schemas.microsoft.com/office/drawing/2014/main" id="{0206DE54-DF1E-B74E-86C8-98450A4D92FD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7242525" y="4874400"/>
            <a:ext cx="2317143" cy="1771200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16" name="Рисунок 5">
            <a:extLst>
              <a:ext uri="{FF2B5EF4-FFF2-40B4-BE49-F238E27FC236}">
                <a16:creationId xmlns:a16="http://schemas.microsoft.com/office/drawing/2014/main" id="{1DE8265D-E987-ED40-8435-0E438B5A8B62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18972786" y="4874400"/>
            <a:ext cx="2317143" cy="1771200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11" name="Рисунок 5">
            <a:extLst>
              <a:ext uri="{FF2B5EF4-FFF2-40B4-BE49-F238E27FC236}">
                <a16:creationId xmlns:a16="http://schemas.microsoft.com/office/drawing/2014/main" id="{E4B3EA87-6CD3-3D43-B688-58E3609A9132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13105733" y="4874400"/>
            <a:ext cx="2317143" cy="1771200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12" name="Текст 7">
            <a:extLst>
              <a:ext uri="{FF2B5EF4-FFF2-40B4-BE49-F238E27FC236}">
                <a16:creationId xmlns:a16="http://schemas.microsoft.com/office/drawing/2014/main" id="{754909FF-3555-D944-93AE-CF575F47B55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081937" y="7092000"/>
            <a:ext cx="4523311" cy="3529963"/>
          </a:xfrm>
          <a:noFill/>
        </p:spPr>
        <p:txBody>
          <a:bodyPr anchor="t"/>
          <a:lstStyle>
            <a:lvl1pPr algn="l"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762526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Важная цифр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14103" y="7526822"/>
            <a:ext cx="13558683" cy="4422291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algn="l">
              <a:defRPr sz="88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B23A2181-F6CD-9044-8DC2-340F55028F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33887" y="3542401"/>
            <a:ext cx="13554217" cy="3537850"/>
          </a:xfrm>
        </p:spPr>
        <p:txBody>
          <a:bodyPr tIns="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30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437947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важных цифры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B23A2181-F6CD-9044-8DC2-340F55028F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4690" y="3542400"/>
            <a:ext cx="8144292" cy="3528000"/>
          </a:xfrm>
        </p:spPr>
        <p:txBody>
          <a:bodyPr tIns="0" anchor="b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000</a:t>
            </a:r>
          </a:p>
        </p:txBody>
      </p:sp>
      <p:sp>
        <p:nvSpPr>
          <p:cNvPr id="13" name="Текст 7">
            <a:extLst>
              <a:ext uri="{FF2B5EF4-FFF2-40B4-BE49-F238E27FC236}">
                <a16:creationId xmlns:a16="http://schemas.microsoft.com/office/drawing/2014/main" id="{E8DE2DCB-47EF-8A4F-9D3A-0DD7B2C8D7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559498" y="3542400"/>
            <a:ext cx="8144292" cy="3528000"/>
          </a:xfrm>
        </p:spPr>
        <p:txBody>
          <a:bodyPr tIns="0" anchor="b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000</a:t>
            </a:r>
          </a:p>
        </p:txBody>
      </p:sp>
      <p:sp>
        <p:nvSpPr>
          <p:cNvPr id="15" name="Текст 3">
            <a:extLst>
              <a:ext uri="{FF2B5EF4-FFF2-40B4-BE49-F238E27FC236}">
                <a16:creationId xmlns:a16="http://schemas.microsoft.com/office/drawing/2014/main" id="{589C69C2-BAB0-5C46-A92F-284A5A7A66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5871" y="7080250"/>
            <a:ext cx="8133111" cy="4433594"/>
          </a:xfrm>
          <a:noFill/>
        </p:spPr>
        <p:txBody>
          <a:bodyPr tIns="162000"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">
            <a:extLst>
              <a:ext uri="{FF2B5EF4-FFF2-40B4-BE49-F238E27FC236}">
                <a16:creationId xmlns:a16="http://schemas.microsoft.com/office/drawing/2014/main" id="{943CC6C4-FBE2-1449-8BC4-BAEF0C01C3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550826" y="7080250"/>
            <a:ext cx="8133111" cy="4433594"/>
          </a:xfrm>
          <a:noFill/>
        </p:spPr>
        <p:txBody>
          <a:bodyPr tIns="162000"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9547588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текст и фото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9A9AD5E6-64FE-4D4C-AFA6-7FBA56CCE2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28704" y="2"/>
            <a:ext cx="15353709" cy="13716000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400" y="450643"/>
            <a:ext cx="6780446" cy="30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275" y="12834000"/>
            <a:ext cx="6780446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Объект 8">
            <a:extLst>
              <a:ext uri="{FF2B5EF4-FFF2-40B4-BE49-F238E27FC236}">
                <a16:creationId xmlns:a16="http://schemas.microsoft.com/office/drawing/2014/main" id="{7F7F2D15-4992-9642-9E17-A2A75DAEBB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6282" y="3542399"/>
            <a:ext cx="6780446" cy="8856000"/>
          </a:xfrm>
        </p:spPr>
        <p:txBody>
          <a:bodyPr tIns="162000"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25572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текст и фото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9A9AD5E6-64FE-4D4C-AFA6-7FBA56CCE2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191206" y="2"/>
            <a:ext cx="12191207" cy="13716000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4"/>
            <a:ext cx="10392828" cy="30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275" y="12834000"/>
            <a:ext cx="10392828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Объект 8">
            <a:extLst>
              <a:ext uri="{FF2B5EF4-FFF2-40B4-BE49-F238E27FC236}">
                <a16:creationId xmlns:a16="http://schemas.microsoft.com/office/drawing/2014/main" id="{7F7F2D15-4992-9642-9E17-A2A75DAEBB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6282" y="3542399"/>
            <a:ext cx="10392822" cy="8856000"/>
          </a:xfrm>
        </p:spPr>
        <p:txBody>
          <a:bodyPr tIns="162000"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2015324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текст и фото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9A9AD5E6-64FE-4D4C-AFA6-7FBA56CCE2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6704445" y="2"/>
            <a:ext cx="7677971" cy="13716000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4"/>
            <a:ext cx="14904942" cy="21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744" y="12834000"/>
            <a:ext cx="14904948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Объект 8">
            <a:extLst>
              <a:ext uri="{FF2B5EF4-FFF2-40B4-BE49-F238E27FC236}">
                <a16:creationId xmlns:a16="http://schemas.microsoft.com/office/drawing/2014/main" id="{7F7F2D15-4992-9642-9E17-A2A75DAEBB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6282" y="3542399"/>
            <a:ext cx="14904942" cy="8856000"/>
          </a:xfrm>
        </p:spPr>
        <p:txBody>
          <a:bodyPr tIns="162000"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9251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 (бел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9E67AB-FD3B-8949-B10B-BA58860404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96400" y="1748567"/>
            <a:ext cx="4490213" cy="14442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6400" y="3986214"/>
            <a:ext cx="19421378" cy="4420800"/>
          </a:xfrm>
          <a:prstGeom prst="rect">
            <a:avLst/>
          </a:prstGeom>
        </p:spPr>
        <p:txBody>
          <a:bodyPr tIns="0" bIns="108000" anchor="b">
            <a:noAutofit/>
          </a:bodyPr>
          <a:lstStyle>
            <a:lvl1pPr algn="l">
              <a:defRPr sz="11400" b="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97162" y="8855076"/>
            <a:ext cx="19421375" cy="2654300"/>
          </a:xfrm>
        </p:spPr>
        <p:txBody>
          <a:bodyPr tIns="32400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/>
            </a:lvl1pPr>
            <a:lvl2pPr marL="914174" indent="0" algn="ctr">
              <a:buNone/>
              <a:defRPr sz="4000"/>
            </a:lvl2pPr>
            <a:lvl3pPr marL="1828347" indent="0" algn="ctr">
              <a:buNone/>
              <a:defRPr sz="3600"/>
            </a:lvl3pPr>
            <a:lvl4pPr marL="2742519" indent="0" algn="ctr">
              <a:buNone/>
              <a:defRPr sz="3200"/>
            </a:lvl4pPr>
            <a:lvl5pPr marL="3656693" indent="0" algn="ctr">
              <a:buNone/>
              <a:defRPr sz="3200"/>
            </a:lvl5pPr>
            <a:lvl6pPr marL="4570868" indent="0" algn="ctr">
              <a:buNone/>
              <a:defRPr sz="3200"/>
            </a:lvl6pPr>
            <a:lvl7pPr marL="5485040" indent="0" algn="ctr">
              <a:buNone/>
              <a:defRPr sz="3200"/>
            </a:lvl7pPr>
            <a:lvl8pPr marL="6399214" indent="0" algn="ctr">
              <a:buNone/>
              <a:defRPr sz="3200"/>
            </a:lvl8pPr>
            <a:lvl9pPr marL="7313385" indent="0" algn="ctr">
              <a:buNone/>
              <a:defRPr sz="3200"/>
            </a:lvl9pPr>
          </a:lstStyle>
          <a:p>
            <a:r>
              <a:rPr lang="ru-RU" dirty="0"/>
              <a:t>Имя и фамилия спикера</a:t>
            </a:r>
          </a:p>
          <a:p>
            <a:r>
              <a:rPr lang="ru-RU" dirty="0"/>
              <a:t>должность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238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скрин iPhone и текст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AE75F1E-AEE8-D34B-AAEA-885A786F10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980" y="2336668"/>
            <a:ext cx="5233764" cy="104161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744" y="450646"/>
            <a:ext cx="21669782" cy="2196000"/>
          </a:xfrm>
          <a:prstGeom prst="rect">
            <a:avLst/>
          </a:prstGeom>
        </p:spPr>
        <p:txBody>
          <a:bodyPr tIns="360000" rIns="0" b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743" y="12833592"/>
            <a:ext cx="18055182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B0253D-058F-A648-881F-1A279CD1E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926638" y="3542400"/>
            <a:ext cx="13089413" cy="8856000"/>
          </a:xfrm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D6DF32B-D868-F943-97A0-B3E3A907CD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992868" y="2985072"/>
            <a:ext cx="4192500" cy="9094048"/>
          </a:xfrm>
          <a:custGeom>
            <a:avLst/>
            <a:gdLst>
              <a:gd name="connsiteX0" fmla="*/ 0 w 4337331"/>
              <a:gd name="connsiteY0" fmla="*/ 432128 h 9435313"/>
              <a:gd name="connsiteX1" fmla="*/ 432128 w 4337331"/>
              <a:gd name="connsiteY1" fmla="*/ 0 h 9435313"/>
              <a:gd name="connsiteX2" fmla="*/ 3905203 w 4337331"/>
              <a:gd name="connsiteY2" fmla="*/ 0 h 9435313"/>
              <a:gd name="connsiteX3" fmla="*/ 4337331 w 4337331"/>
              <a:gd name="connsiteY3" fmla="*/ 432128 h 9435313"/>
              <a:gd name="connsiteX4" fmla="*/ 4337331 w 4337331"/>
              <a:gd name="connsiteY4" fmla="*/ 9003185 h 9435313"/>
              <a:gd name="connsiteX5" fmla="*/ 3905203 w 4337331"/>
              <a:gd name="connsiteY5" fmla="*/ 9435313 h 9435313"/>
              <a:gd name="connsiteX6" fmla="*/ 432128 w 4337331"/>
              <a:gd name="connsiteY6" fmla="*/ 9435313 h 9435313"/>
              <a:gd name="connsiteX7" fmla="*/ 0 w 4337331"/>
              <a:gd name="connsiteY7" fmla="*/ 9003185 h 9435313"/>
              <a:gd name="connsiteX8" fmla="*/ 0 w 4337331"/>
              <a:gd name="connsiteY8" fmla="*/ 432128 h 9435313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905203 w 4337331"/>
              <a:gd name="connsiteY3" fmla="*/ 7552 h 9442865"/>
              <a:gd name="connsiteX4" fmla="*/ 4337331 w 4337331"/>
              <a:gd name="connsiteY4" fmla="*/ 439680 h 9442865"/>
              <a:gd name="connsiteX5" fmla="*/ 4337331 w 4337331"/>
              <a:gd name="connsiteY5" fmla="*/ 9010737 h 9442865"/>
              <a:gd name="connsiteX6" fmla="*/ 3905203 w 4337331"/>
              <a:gd name="connsiteY6" fmla="*/ 9442865 h 9442865"/>
              <a:gd name="connsiteX7" fmla="*/ 432128 w 4337331"/>
              <a:gd name="connsiteY7" fmla="*/ 9442865 h 9442865"/>
              <a:gd name="connsiteX8" fmla="*/ 0 w 4337331"/>
              <a:gd name="connsiteY8" fmla="*/ 9010737 h 9442865"/>
              <a:gd name="connsiteX9" fmla="*/ 0 w 4337331"/>
              <a:gd name="connsiteY9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1207916 w 4337331"/>
              <a:gd name="connsiteY3" fmla="*/ 351593 h 9438858"/>
              <a:gd name="connsiteX4" fmla="*/ 3128156 w 4337331"/>
              <a:gd name="connsiteY4" fmla="*/ 346513 h 9438858"/>
              <a:gd name="connsiteX5" fmla="*/ 3473596 w 4337331"/>
              <a:gd name="connsiteY5" fmla="*/ 6153 h 9438858"/>
              <a:gd name="connsiteX6" fmla="*/ 3905203 w 4337331"/>
              <a:gd name="connsiteY6" fmla="*/ 3545 h 9438858"/>
              <a:gd name="connsiteX7" fmla="*/ 4337331 w 4337331"/>
              <a:gd name="connsiteY7" fmla="*/ 435673 h 9438858"/>
              <a:gd name="connsiteX8" fmla="*/ 4337331 w 4337331"/>
              <a:gd name="connsiteY8" fmla="*/ 9006730 h 9438858"/>
              <a:gd name="connsiteX9" fmla="*/ 3905203 w 4337331"/>
              <a:gd name="connsiteY9" fmla="*/ 9438858 h 9438858"/>
              <a:gd name="connsiteX10" fmla="*/ 432128 w 4337331"/>
              <a:gd name="connsiteY10" fmla="*/ 9438858 h 9438858"/>
              <a:gd name="connsiteX11" fmla="*/ 0 w 4337331"/>
              <a:gd name="connsiteY11" fmla="*/ 9006730 h 9438858"/>
              <a:gd name="connsiteX12" fmla="*/ 0 w 4337331"/>
              <a:gd name="connsiteY12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53916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66568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37331" h="9441066">
                <a:moveTo>
                  <a:pt x="0" y="437881"/>
                </a:moveTo>
                <a:cubicBezTo>
                  <a:pt x="0" y="199223"/>
                  <a:pt x="193470" y="5753"/>
                  <a:pt x="432128" y="5753"/>
                </a:cubicBezTo>
                <a:cubicBezTo>
                  <a:pt x="563724" y="3236"/>
                  <a:pt x="735960" y="718"/>
                  <a:pt x="842156" y="3281"/>
                </a:cubicBezTo>
                <a:cubicBezTo>
                  <a:pt x="930601" y="2436"/>
                  <a:pt x="970773" y="-516"/>
                  <a:pt x="972893" y="106787"/>
                </a:cubicBezTo>
                <a:cubicBezTo>
                  <a:pt x="974373" y="232527"/>
                  <a:pt x="1066623" y="346194"/>
                  <a:pt x="1207916" y="353801"/>
                </a:cubicBezTo>
                <a:lnTo>
                  <a:pt x="3095756" y="348721"/>
                </a:lnTo>
                <a:cubicBezTo>
                  <a:pt x="3303483" y="354334"/>
                  <a:pt x="3360526" y="202582"/>
                  <a:pt x="3364099" y="127855"/>
                </a:cubicBezTo>
                <a:cubicBezTo>
                  <a:pt x="3364072" y="24328"/>
                  <a:pt x="3381998" y="7182"/>
                  <a:pt x="3491596" y="1161"/>
                </a:cubicBezTo>
                <a:cubicBezTo>
                  <a:pt x="3528665" y="-3308"/>
                  <a:pt x="3767334" y="6622"/>
                  <a:pt x="3905203" y="5753"/>
                </a:cubicBezTo>
                <a:cubicBezTo>
                  <a:pt x="4143861" y="5753"/>
                  <a:pt x="4337331" y="199223"/>
                  <a:pt x="4337331" y="437881"/>
                </a:cubicBezTo>
                <a:lnTo>
                  <a:pt x="4337331" y="9008938"/>
                </a:lnTo>
                <a:cubicBezTo>
                  <a:pt x="4337331" y="9247596"/>
                  <a:pt x="4143861" y="9441066"/>
                  <a:pt x="3905203" y="9441066"/>
                </a:cubicBezTo>
                <a:lnTo>
                  <a:pt x="432128" y="9441066"/>
                </a:lnTo>
                <a:cubicBezTo>
                  <a:pt x="193470" y="9441066"/>
                  <a:pt x="0" y="9247596"/>
                  <a:pt x="0" y="9008938"/>
                </a:cubicBezTo>
                <a:lnTo>
                  <a:pt x="0" y="437881"/>
                </a:lnTo>
                <a:close/>
              </a:path>
            </a:pathLst>
          </a:custGeom>
          <a:noFill/>
          <a:ln>
            <a:noFill/>
          </a:ln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12216753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скрин iPhone и текст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393C461-E5B2-5740-8762-04651CBA44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98" y="374762"/>
            <a:ext cx="7635621" cy="152307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6638" y="450646"/>
            <a:ext cx="13089413" cy="2196000"/>
          </a:xfrm>
          <a:prstGeom prst="rect">
            <a:avLst/>
          </a:prstGeom>
        </p:spPr>
        <p:txBody>
          <a:bodyPr tIns="360000" rIns="0" b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26638" y="12833592"/>
            <a:ext cx="9492668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B0253D-058F-A648-881F-1A279CD1E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926638" y="3542400"/>
            <a:ext cx="13089413" cy="8856000"/>
          </a:xfrm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D6DF32B-D868-F943-97A0-B3E3A907CD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873639" y="1346735"/>
            <a:ext cx="6123347" cy="13282290"/>
          </a:xfrm>
          <a:custGeom>
            <a:avLst/>
            <a:gdLst>
              <a:gd name="connsiteX0" fmla="*/ 0 w 4337331"/>
              <a:gd name="connsiteY0" fmla="*/ 432128 h 9435313"/>
              <a:gd name="connsiteX1" fmla="*/ 432128 w 4337331"/>
              <a:gd name="connsiteY1" fmla="*/ 0 h 9435313"/>
              <a:gd name="connsiteX2" fmla="*/ 3905203 w 4337331"/>
              <a:gd name="connsiteY2" fmla="*/ 0 h 9435313"/>
              <a:gd name="connsiteX3" fmla="*/ 4337331 w 4337331"/>
              <a:gd name="connsiteY3" fmla="*/ 432128 h 9435313"/>
              <a:gd name="connsiteX4" fmla="*/ 4337331 w 4337331"/>
              <a:gd name="connsiteY4" fmla="*/ 9003185 h 9435313"/>
              <a:gd name="connsiteX5" fmla="*/ 3905203 w 4337331"/>
              <a:gd name="connsiteY5" fmla="*/ 9435313 h 9435313"/>
              <a:gd name="connsiteX6" fmla="*/ 432128 w 4337331"/>
              <a:gd name="connsiteY6" fmla="*/ 9435313 h 9435313"/>
              <a:gd name="connsiteX7" fmla="*/ 0 w 4337331"/>
              <a:gd name="connsiteY7" fmla="*/ 9003185 h 9435313"/>
              <a:gd name="connsiteX8" fmla="*/ 0 w 4337331"/>
              <a:gd name="connsiteY8" fmla="*/ 432128 h 9435313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905203 w 4337331"/>
              <a:gd name="connsiteY3" fmla="*/ 7552 h 9442865"/>
              <a:gd name="connsiteX4" fmla="*/ 4337331 w 4337331"/>
              <a:gd name="connsiteY4" fmla="*/ 439680 h 9442865"/>
              <a:gd name="connsiteX5" fmla="*/ 4337331 w 4337331"/>
              <a:gd name="connsiteY5" fmla="*/ 9010737 h 9442865"/>
              <a:gd name="connsiteX6" fmla="*/ 3905203 w 4337331"/>
              <a:gd name="connsiteY6" fmla="*/ 9442865 h 9442865"/>
              <a:gd name="connsiteX7" fmla="*/ 432128 w 4337331"/>
              <a:gd name="connsiteY7" fmla="*/ 9442865 h 9442865"/>
              <a:gd name="connsiteX8" fmla="*/ 0 w 4337331"/>
              <a:gd name="connsiteY8" fmla="*/ 9010737 h 9442865"/>
              <a:gd name="connsiteX9" fmla="*/ 0 w 4337331"/>
              <a:gd name="connsiteY9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1207916 w 4337331"/>
              <a:gd name="connsiteY3" fmla="*/ 351593 h 9438858"/>
              <a:gd name="connsiteX4" fmla="*/ 3128156 w 4337331"/>
              <a:gd name="connsiteY4" fmla="*/ 346513 h 9438858"/>
              <a:gd name="connsiteX5" fmla="*/ 3473596 w 4337331"/>
              <a:gd name="connsiteY5" fmla="*/ 6153 h 9438858"/>
              <a:gd name="connsiteX6" fmla="*/ 3905203 w 4337331"/>
              <a:gd name="connsiteY6" fmla="*/ 3545 h 9438858"/>
              <a:gd name="connsiteX7" fmla="*/ 4337331 w 4337331"/>
              <a:gd name="connsiteY7" fmla="*/ 435673 h 9438858"/>
              <a:gd name="connsiteX8" fmla="*/ 4337331 w 4337331"/>
              <a:gd name="connsiteY8" fmla="*/ 9006730 h 9438858"/>
              <a:gd name="connsiteX9" fmla="*/ 3905203 w 4337331"/>
              <a:gd name="connsiteY9" fmla="*/ 9438858 h 9438858"/>
              <a:gd name="connsiteX10" fmla="*/ 432128 w 4337331"/>
              <a:gd name="connsiteY10" fmla="*/ 9438858 h 9438858"/>
              <a:gd name="connsiteX11" fmla="*/ 0 w 4337331"/>
              <a:gd name="connsiteY11" fmla="*/ 9006730 h 9438858"/>
              <a:gd name="connsiteX12" fmla="*/ 0 w 4337331"/>
              <a:gd name="connsiteY12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53916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66568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37331" h="9441066">
                <a:moveTo>
                  <a:pt x="0" y="437881"/>
                </a:moveTo>
                <a:cubicBezTo>
                  <a:pt x="0" y="199223"/>
                  <a:pt x="193470" y="5753"/>
                  <a:pt x="432128" y="5753"/>
                </a:cubicBezTo>
                <a:cubicBezTo>
                  <a:pt x="563724" y="3236"/>
                  <a:pt x="735960" y="718"/>
                  <a:pt x="842156" y="3281"/>
                </a:cubicBezTo>
                <a:cubicBezTo>
                  <a:pt x="930601" y="2436"/>
                  <a:pt x="970773" y="-516"/>
                  <a:pt x="972893" y="106787"/>
                </a:cubicBezTo>
                <a:cubicBezTo>
                  <a:pt x="974373" y="232527"/>
                  <a:pt x="1066623" y="346194"/>
                  <a:pt x="1207916" y="353801"/>
                </a:cubicBezTo>
                <a:lnTo>
                  <a:pt x="3095756" y="348721"/>
                </a:lnTo>
                <a:cubicBezTo>
                  <a:pt x="3303483" y="354334"/>
                  <a:pt x="3360526" y="202582"/>
                  <a:pt x="3364099" y="127855"/>
                </a:cubicBezTo>
                <a:cubicBezTo>
                  <a:pt x="3364072" y="24328"/>
                  <a:pt x="3381998" y="7182"/>
                  <a:pt x="3491596" y="1161"/>
                </a:cubicBezTo>
                <a:cubicBezTo>
                  <a:pt x="3528665" y="-3308"/>
                  <a:pt x="3767334" y="6622"/>
                  <a:pt x="3905203" y="5753"/>
                </a:cubicBezTo>
                <a:cubicBezTo>
                  <a:pt x="4143861" y="5753"/>
                  <a:pt x="4337331" y="199223"/>
                  <a:pt x="4337331" y="437881"/>
                </a:cubicBezTo>
                <a:lnTo>
                  <a:pt x="4337331" y="9008938"/>
                </a:lnTo>
                <a:cubicBezTo>
                  <a:pt x="4337331" y="9247596"/>
                  <a:pt x="4143861" y="9441066"/>
                  <a:pt x="3905203" y="9441066"/>
                </a:cubicBezTo>
                <a:lnTo>
                  <a:pt x="432128" y="9441066"/>
                </a:lnTo>
                <a:cubicBezTo>
                  <a:pt x="193470" y="9441066"/>
                  <a:pt x="0" y="9247596"/>
                  <a:pt x="0" y="9008938"/>
                </a:cubicBezTo>
                <a:lnTo>
                  <a:pt x="0" y="437881"/>
                </a:lnTo>
                <a:close/>
              </a:path>
            </a:pathLst>
          </a:custGeom>
          <a:noFill/>
          <a:ln>
            <a:noFill/>
          </a:ln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17394511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скрин Android и текст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E78AC9-D977-3E42-A306-1079D1B4F8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6" t="1556" r="1582" b="790"/>
          <a:stretch/>
        </p:blipFill>
        <p:spPr>
          <a:xfrm>
            <a:off x="2235965" y="2252880"/>
            <a:ext cx="5534495" cy="10580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0" y="450646"/>
            <a:ext cx="21669782" cy="2196000"/>
          </a:xfrm>
          <a:prstGeom prst="rect">
            <a:avLst/>
          </a:prstGeom>
        </p:spPr>
        <p:txBody>
          <a:bodyPr tIns="360000" rIns="0" b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743" y="12833592"/>
            <a:ext cx="18055183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B0253D-058F-A648-881F-1A279CD1E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926638" y="3542400"/>
            <a:ext cx="13089413" cy="8856000"/>
          </a:xfrm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D6DF32B-D868-F943-97A0-B3E3A907CD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53448" y="2907008"/>
            <a:ext cx="4325566" cy="9202614"/>
          </a:xfrm>
          <a:prstGeom prst="roundRect">
            <a:avLst>
              <a:gd name="adj" fmla="val 8381"/>
            </a:avLst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21982039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скрин Android и текст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F196692-1A56-A741-AD1B-9CCEF57E58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79" t="3018" r="4567" b="790"/>
          <a:stretch/>
        </p:blipFill>
        <p:spPr>
          <a:xfrm>
            <a:off x="884117" y="450645"/>
            <a:ext cx="7660072" cy="152439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6638" y="450646"/>
            <a:ext cx="13089413" cy="2196000"/>
          </a:xfrm>
          <a:prstGeom prst="rect">
            <a:avLst/>
          </a:prstGeom>
        </p:spPr>
        <p:txBody>
          <a:bodyPr tIns="360000" rIns="0" b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26638" y="12833592"/>
            <a:ext cx="9492668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B0253D-058F-A648-881F-1A279CD1E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926638" y="3542400"/>
            <a:ext cx="13089413" cy="8856000"/>
          </a:xfrm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D6DF32B-D868-F943-97A0-B3E3A907CD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588850" y="1190498"/>
            <a:ext cx="6355405" cy="13443056"/>
          </a:xfrm>
          <a:prstGeom prst="roundRect">
            <a:avLst>
              <a:gd name="adj" fmla="val 8740"/>
            </a:avLst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23527376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скрин ноутбук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Объект 7">
            <a:extLst>
              <a:ext uri="{FF2B5EF4-FFF2-40B4-BE49-F238E27FC236}">
                <a16:creationId xmlns:a16="http://schemas.microsoft.com/office/drawing/2014/main" id="{4B171203-4702-B149-B5DF-AF07020951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1333" y="2951030"/>
            <a:ext cx="15962212" cy="95729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0" y="450645"/>
            <a:ext cx="21669782" cy="2197533"/>
          </a:xfrm>
          <a:prstGeom prst="rect">
            <a:avLst/>
          </a:prstGeom>
        </p:spPr>
        <p:txBody>
          <a:bodyPr tIns="360000" rIns="0" b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743" y="12833592"/>
            <a:ext cx="18055183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B0253D-058F-A648-881F-1A279CD1E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6704442" y="3542400"/>
            <a:ext cx="6311608" cy="8856000"/>
          </a:xfrm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D6DF32B-D868-F943-97A0-B3E3A907CD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715721" y="3704520"/>
            <a:ext cx="12158780" cy="7602255"/>
          </a:xfrm>
          <a:prstGeom prst="roundRect">
            <a:avLst>
              <a:gd name="adj" fmla="val 0"/>
            </a:avLst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9486224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5"/>
            <a:ext cx="21669394" cy="21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278" y="12833592"/>
            <a:ext cx="18073031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6304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07960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ьный слайд с контактами">
    <p:bg>
      <p:bgPr>
        <a:solidFill>
          <a:srgbClr val="001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B7BC0D9-CFDE-3C4C-82C3-A88B365657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13375" y="1766889"/>
            <a:ext cx="4254780" cy="1368496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6DD15F3D-58B4-E549-98C6-E7C4C43AE2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13375" y="8855075"/>
            <a:ext cx="16705263" cy="1364079"/>
          </a:xfrm>
        </p:spPr>
        <p:txBody>
          <a:bodyPr tIns="324000"/>
          <a:lstStyle>
            <a:lvl1pPr>
              <a:defRPr sz="4600">
                <a:solidFill>
                  <a:schemeClr val="bg1"/>
                </a:solidFill>
              </a:defRPr>
            </a:lvl1pPr>
            <a:lvl2pPr>
              <a:defRPr sz="4600" b="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4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4600">
                <a:solidFill>
                  <a:schemeClr val="bg1"/>
                </a:solidFill>
              </a:defRPr>
            </a:lvl4pPr>
            <a:lvl5pPr>
              <a:defRPr sz="4600" b="0">
                <a:solidFill>
                  <a:schemeClr val="bg1"/>
                </a:solidFill>
              </a:defRPr>
            </a:lvl5pPr>
          </a:lstStyle>
          <a:p>
            <a:r>
              <a:rPr lang="ru-RU" dirty="0"/>
              <a:t>Имя и фамилия спикера</a:t>
            </a:r>
          </a:p>
        </p:txBody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9FADB7AC-1D40-AA41-AD44-99D4969D29A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13375" y="10302281"/>
            <a:ext cx="1160772" cy="887412"/>
          </a:xfrm>
        </p:spPr>
        <p:txBody>
          <a:bodyPr/>
          <a:lstStyle>
            <a:lvl1pPr algn="ctr">
              <a:defRPr sz="24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FEE7E0B-7B78-BB42-A2D4-DF877800C0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13375" y="3986212"/>
            <a:ext cx="16705166" cy="3536951"/>
          </a:xfrm>
          <a:prstGeom prst="rect">
            <a:avLst/>
          </a:prstGeom>
        </p:spPr>
        <p:txBody>
          <a:bodyPr tIns="0" bIns="108000" anchor="b">
            <a:noAutofit/>
          </a:bodyPr>
          <a:lstStyle>
            <a:lvl1pPr algn="l">
              <a:defRPr sz="88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за внимание!</a:t>
            </a:r>
            <a:endParaRPr lang="en-US" dirty="0"/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28418A95-F4CF-6648-AA8C-CDB9153E0E6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04963" y="10302281"/>
            <a:ext cx="15313675" cy="1207094"/>
          </a:xfrm>
        </p:spPr>
        <p:txBody>
          <a:bodyPr tIns="108000"/>
          <a:lstStyle>
            <a:lvl1pPr marL="0" marR="0" indent="0" algn="l" defTabSz="1828347" rtl="0" eaLnBrk="1" fontAlgn="auto" latinLnBrk="0" hangingPunct="1">
              <a:lnSpc>
                <a:spcPct val="100000"/>
              </a:lnSpc>
              <a:spcBef>
                <a:spcPts val="1690"/>
              </a:spcBef>
              <a:spcAft>
                <a:spcPts val="1690"/>
              </a:spcAft>
              <a:buClrTx/>
              <a:buSzTx/>
              <a:buFontTx/>
              <a:buNone/>
              <a:tabLst/>
              <a:defRPr sz="4600">
                <a:solidFill>
                  <a:schemeClr val="bg1"/>
                </a:solidFill>
              </a:defRPr>
            </a:lvl1pPr>
            <a:lvl2pPr>
              <a:defRPr sz="4600" b="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4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4600">
                <a:solidFill>
                  <a:schemeClr val="bg1"/>
                </a:solidFill>
              </a:defRPr>
            </a:lvl4pPr>
            <a:lvl5pPr>
              <a:defRPr sz="4600" b="0">
                <a:solidFill>
                  <a:schemeClr val="bg1"/>
                </a:solidFill>
              </a:defRPr>
            </a:lvl5pPr>
          </a:lstStyle>
          <a:p>
            <a:r>
              <a:rPr lang="ru-RU" dirty="0"/>
              <a:t>Почта@</a:t>
            </a:r>
            <a:r>
              <a:rPr lang="en-US" dirty="0" err="1"/>
              <a:t>ozon.ru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398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Набор ико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5"/>
            <a:ext cx="21669394" cy="21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Рисунок 5">
            <a:extLst>
              <a:ext uri="{FF2B5EF4-FFF2-40B4-BE49-F238E27FC236}">
                <a16:creationId xmlns:a16="http://schemas.microsoft.com/office/drawing/2014/main" id="{3D60523E-FB91-1F41-989E-47B267D7DFB9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1346276" y="3612395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5" name="Рисунок 5">
            <a:extLst>
              <a:ext uri="{FF2B5EF4-FFF2-40B4-BE49-F238E27FC236}">
                <a16:creationId xmlns:a16="http://schemas.microsoft.com/office/drawing/2014/main" id="{0206DE54-DF1E-B74E-86C8-98450A4D92FD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5203228" y="3613530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Рисунок 5">
            <a:extLst>
              <a:ext uri="{FF2B5EF4-FFF2-40B4-BE49-F238E27FC236}">
                <a16:creationId xmlns:a16="http://schemas.microsoft.com/office/drawing/2014/main" id="{1DE8265D-E987-ED40-8435-0E438B5A8B62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20631026" y="3710857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1" name="Рисунок 5">
            <a:extLst>
              <a:ext uri="{FF2B5EF4-FFF2-40B4-BE49-F238E27FC236}">
                <a16:creationId xmlns:a16="http://schemas.microsoft.com/office/drawing/2014/main" id="{3A6867E1-C8BE-794A-AC1E-C2B12A0C02C3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9060178" y="3613530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2" name="Рисунок 5">
            <a:extLst>
              <a:ext uri="{FF2B5EF4-FFF2-40B4-BE49-F238E27FC236}">
                <a16:creationId xmlns:a16="http://schemas.microsoft.com/office/drawing/2014/main" id="{D7E907FF-35DB-B847-B2BD-6EA21AEA4AEA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2917128" y="3613530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4" name="Рисунок 5">
            <a:extLst>
              <a:ext uri="{FF2B5EF4-FFF2-40B4-BE49-F238E27FC236}">
                <a16:creationId xmlns:a16="http://schemas.microsoft.com/office/drawing/2014/main" id="{29352905-2118-7940-A187-98066724C6BF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16774076" y="3613530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7" name="Рисунок 5">
            <a:extLst>
              <a:ext uri="{FF2B5EF4-FFF2-40B4-BE49-F238E27FC236}">
                <a16:creationId xmlns:a16="http://schemas.microsoft.com/office/drawing/2014/main" id="{DAB75994-B5DD-4848-95AB-824315D02CB3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1346276" y="6601175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8" name="Рисунок 5">
            <a:extLst>
              <a:ext uri="{FF2B5EF4-FFF2-40B4-BE49-F238E27FC236}">
                <a16:creationId xmlns:a16="http://schemas.microsoft.com/office/drawing/2014/main" id="{AC7D8342-FCAA-6B49-B745-670FAD695263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5203228" y="6602307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9" name="Рисунок 5">
            <a:extLst>
              <a:ext uri="{FF2B5EF4-FFF2-40B4-BE49-F238E27FC236}">
                <a16:creationId xmlns:a16="http://schemas.microsoft.com/office/drawing/2014/main" id="{0CCCC4DF-77FB-884A-872E-BF2E5A2531E9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20631026" y="6699634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0" name="Рисунок 5">
            <a:extLst>
              <a:ext uri="{FF2B5EF4-FFF2-40B4-BE49-F238E27FC236}">
                <a16:creationId xmlns:a16="http://schemas.microsoft.com/office/drawing/2014/main" id="{F2CB736E-A9E9-AB44-A24F-FD19C96D7204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9060178" y="6602307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1" name="Рисунок 5">
            <a:extLst>
              <a:ext uri="{FF2B5EF4-FFF2-40B4-BE49-F238E27FC236}">
                <a16:creationId xmlns:a16="http://schemas.microsoft.com/office/drawing/2014/main" id="{E6EEE026-E1B4-6846-907C-1C789C75C0C3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12917128" y="6602307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2" name="Рисунок 5">
            <a:extLst>
              <a:ext uri="{FF2B5EF4-FFF2-40B4-BE49-F238E27FC236}">
                <a16:creationId xmlns:a16="http://schemas.microsoft.com/office/drawing/2014/main" id="{E3C75B1D-6A59-AF42-9F41-4F697B4116FA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>
          <a:xfrm>
            <a:off x="16774076" y="6602307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3" name="Рисунок 5">
            <a:extLst>
              <a:ext uri="{FF2B5EF4-FFF2-40B4-BE49-F238E27FC236}">
                <a16:creationId xmlns:a16="http://schemas.microsoft.com/office/drawing/2014/main" id="{597A612D-7BB0-4B47-8815-98B04ED9D974}"/>
              </a:ext>
            </a:extLst>
          </p:cNvPr>
          <p:cNvSpPr>
            <a:spLocks noGrp="1" noChangeAspect="1"/>
          </p:cNvSpPr>
          <p:nvPr>
            <p:ph type="pic" sz="quarter" idx="31"/>
          </p:nvPr>
        </p:nvSpPr>
        <p:spPr>
          <a:xfrm>
            <a:off x="1346276" y="9655724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4" name="Рисунок 5">
            <a:extLst>
              <a:ext uri="{FF2B5EF4-FFF2-40B4-BE49-F238E27FC236}">
                <a16:creationId xmlns:a16="http://schemas.microsoft.com/office/drawing/2014/main" id="{51CE1CAB-42F0-EC4B-B32A-DE3F6DF9A3D4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>
          <a:xfrm>
            <a:off x="5203228" y="9656856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5" name="Рисунок 5">
            <a:extLst>
              <a:ext uri="{FF2B5EF4-FFF2-40B4-BE49-F238E27FC236}">
                <a16:creationId xmlns:a16="http://schemas.microsoft.com/office/drawing/2014/main" id="{489F76A0-63BF-6742-B099-78620DB4690D}"/>
              </a:ext>
            </a:extLst>
          </p:cNvPr>
          <p:cNvSpPr>
            <a:spLocks noGrp="1" noChangeAspect="1"/>
          </p:cNvSpPr>
          <p:nvPr>
            <p:ph type="pic" sz="quarter" idx="33"/>
          </p:nvPr>
        </p:nvSpPr>
        <p:spPr>
          <a:xfrm>
            <a:off x="20631026" y="9754187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6" name="Рисунок 5">
            <a:extLst>
              <a:ext uri="{FF2B5EF4-FFF2-40B4-BE49-F238E27FC236}">
                <a16:creationId xmlns:a16="http://schemas.microsoft.com/office/drawing/2014/main" id="{AAF22B8E-D4F5-D14A-AFCB-3EF56356B9C4}"/>
              </a:ext>
            </a:extLst>
          </p:cNvPr>
          <p:cNvSpPr>
            <a:spLocks noGrp="1" noChangeAspect="1"/>
          </p:cNvSpPr>
          <p:nvPr>
            <p:ph type="pic" sz="quarter" idx="34"/>
          </p:nvPr>
        </p:nvSpPr>
        <p:spPr>
          <a:xfrm>
            <a:off x="9060178" y="9656856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7" name="Рисунок 5">
            <a:extLst>
              <a:ext uri="{FF2B5EF4-FFF2-40B4-BE49-F238E27FC236}">
                <a16:creationId xmlns:a16="http://schemas.microsoft.com/office/drawing/2014/main" id="{BBBC3B5B-8E0F-464B-8495-604DDCEE7F47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>
          <a:xfrm>
            <a:off x="12917128" y="9656856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8" name="Рисунок 5">
            <a:extLst>
              <a:ext uri="{FF2B5EF4-FFF2-40B4-BE49-F238E27FC236}">
                <a16:creationId xmlns:a16="http://schemas.microsoft.com/office/drawing/2014/main" id="{546D0A67-E0CE-5645-A94B-5F90EED99D86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16774076" y="9656856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4713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 (тёмно-синий)">
    <p:bg>
      <p:bgPr>
        <a:solidFill>
          <a:srgbClr val="001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68416C-E91A-534A-BCD6-F8B7906F3A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97164" y="1766889"/>
            <a:ext cx="4254780" cy="13684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7003" y="3986211"/>
            <a:ext cx="19421538" cy="4419601"/>
          </a:xfrm>
          <a:prstGeom prst="rect">
            <a:avLst/>
          </a:prstGeom>
        </p:spPr>
        <p:txBody>
          <a:bodyPr tIns="0" bIns="108000" anchor="b">
            <a:noAutofit/>
          </a:bodyPr>
          <a:lstStyle>
            <a:lvl1pPr algn="l">
              <a:defRPr sz="114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94773" y="8855076"/>
            <a:ext cx="19421536" cy="2654300"/>
          </a:xfrm>
        </p:spPr>
        <p:txBody>
          <a:bodyPr tIns="32400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bg1"/>
                </a:solidFill>
              </a:defRPr>
            </a:lvl1pPr>
            <a:lvl2pPr marL="914174" indent="0" algn="ctr">
              <a:buNone/>
              <a:defRPr sz="4000"/>
            </a:lvl2pPr>
            <a:lvl3pPr marL="1828347" indent="0" algn="ctr">
              <a:buNone/>
              <a:defRPr sz="3600"/>
            </a:lvl3pPr>
            <a:lvl4pPr marL="2742519" indent="0" algn="ctr">
              <a:buNone/>
              <a:defRPr sz="3200"/>
            </a:lvl4pPr>
            <a:lvl5pPr marL="3656693" indent="0" algn="ctr">
              <a:buNone/>
              <a:defRPr sz="3200"/>
            </a:lvl5pPr>
            <a:lvl6pPr marL="4570868" indent="0" algn="ctr">
              <a:buNone/>
              <a:defRPr sz="3200"/>
            </a:lvl6pPr>
            <a:lvl7pPr marL="5485040" indent="0" algn="ctr">
              <a:buNone/>
              <a:defRPr sz="3200"/>
            </a:lvl7pPr>
            <a:lvl8pPr marL="6399214" indent="0" algn="ctr">
              <a:buNone/>
              <a:defRPr sz="3200"/>
            </a:lvl8pPr>
            <a:lvl9pPr marL="7313385" indent="0" algn="ctr">
              <a:buNone/>
              <a:defRPr sz="3200"/>
            </a:lvl9pPr>
          </a:lstStyle>
          <a:p>
            <a:r>
              <a:rPr lang="ru-RU" dirty="0"/>
              <a:t>Имя и фамилия спикера</a:t>
            </a:r>
          </a:p>
          <a:p>
            <a:r>
              <a:rPr lang="ru-RU" dirty="0"/>
              <a:t>должность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765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">
    <p:bg>
      <p:bgPr>
        <a:solidFill>
          <a:srgbClr val="001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F25555A-CB0B-4244-80D1-173F9AB0C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7003" y="3986211"/>
            <a:ext cx="19421538" cy="4419601"/>
          </a:xfrm>
          <a:prstGeom prst="rect">
            <a:avLst/>
          </a:prstGeom>
        </p:spPr>
        <p:txBody>
          <a:bodyPr tIns="0" bIns="108000" anchor="b">
            <a:noAutofit/>
          </a:bodyPr>
          <a:lstStyle>
            <a:lvl1pPr algn="l">
              <a:defRPr sz="114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80F0397-0A96-FF4D-A6E1-B49CF1068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4773" y="8855076"/>
            <a:ext cx="19421536" cy="2654300"/>
          </a:xfrm>
        </p:spPr>
        <p:txBody>
          <a:bodyPr tIns="32400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bg1"/>
                </a:solidFill>
              </a:defRPr>
            </a:lvl1pPr>
            <a:lvl2pPr marL="914174" indent="0" algn="ctr">
              <a:buNone/>
              <a:defRPr sz="4000"/>
            </a:lvl2pPr>
            <a:lvl3pPr marL="1828347" indent="0" algn="ctr">
              <a:buNone/>
              <a:defRPr sz="3600"/>
            </a:lvl3pPr>
            <a:lvl4pPr marL="2742519" indent="0" algn="ctr">
              <a:buNone/>
              <a:defRPr sz="3200"/>
            </a:lvl4pPr>
            <a:lvl5pPr marL="3656693" indent="0" algn="ctr">
              <a:buNone/>
              <a:defRPr sz="3200"/>
            </a:lvl5pPr>
            <a:lvl6pPr marL="4570868" indent="0" algn="ctr">
              <a:buNone/>
              <a:defRPr sz="3200"/>
            </a:lvl6pPr>
            <a:lvl7pPr marL="5485040" indent="0" algn="ctr">
              <a:buNone/>
              <a:defRPr sz="3200"/>
            </a:lvl7pPr>
            <a:lvl8pPr marL="6399214" indent="0" algn="ctr">
              <a:buNone/>
              <a:defRPr sz="3200"/>
            </a:lvl8pPr>
            <a:lvl9pPr marL="7313385" indent="0" algn="ctr">
              <a:buNone/>
              <a:defRPr sz="32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306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омерной разделитель">
    <p:bg>
      <p:bgPr>
        <a:solidFill>
          <a:srgbClr val="001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B23A2181-F6CD-9044-8DC2-340F55028F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94771" y="3986212"/>
            <a:ext cx="2257175" cy="4868864"/>
          </a:xfrm>
        </p:spPr>
        <p:txBody>
          <a:bodyPr tIns="180000" anchor="b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30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0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18C4D79-DC83-054E-A858-6E376A1E7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3375" y="3986211"/>
            <a:ext cx="16705166" cy="4419601"/>
          </a:xfrm>
          <a:prstGeom prst="rect">
            <a:avLst/>
          </a:prstGeom>
        </p:spPr>
        <p:txBody>
          <a:bodyPr tIns="0" bIns="108000" anchor="b">
            <a:noAutofit/>
          </a:bodyPr>
          <a:lstStyle>
            <a:lvl1pPr algn="l">
              <a:defRPr sz="114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04B6BDA-C13E-DF4F-9DF8-A43E4CF70B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1145" y="8855076"/>
            <a:ext cx="16705164" cy="2654300"/>
          </a:xfrm>
        </p:spPr>
        <p:txBody>
          <a:bodyPr tIns="32400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bg1"/>
                </a:solidFill>
              </a:defRPr>
            </a:lvl1pPr>
            <a:lvl2pPr marL="914174" indent="0" algn="ctr">
              <a:buNone/>
              <a:defRPr sz="4000"/>
            </a:lvl2pPr>
            <a:lvl3pPr marL="1828347" indent="0" algn="ctr">
              <a:buNone/>
              <a:defRPr sz="3600"/>
            </a:lvl3pPr>
            <a:lvl4pPr marL="2742519" indent="0" algn="ctr">
              <a:buNone/>
              <a:defRPr sz="3200"/>
            </a:lvl4pPr>
            <a:lvl5pPr marL="3656693" indent="0" algn="ctr">
              <a:buNone/>
              <a:defRPr sz="3200"/>
            </a:lvl5pPr>
            <a:lvl6pPr marL="4570868" indent="0" algn="ctr">
              <a:buNone/>
              <a:defRPr sz="3200"/>
            </a:lvl6pPr>
            <a:lvl7pPr marL="5485040" indent="0" algn="ctr">
              <a:buNone/>
              <a:defRPr sz="3200"/>
            </a:lvl7pPr>
            <a:lvl8pPr marL="6399214" indent="0" algn="ctr">
              <a:buNone/>
              <a:defRPr sz="3200"/>
            </a:lvl8pPr>
            <a:lvl9pPr marL="7313385" indent="0" algn="ctr">
              <a:buNone/>
              <a:defRPr sz="32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03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Цитата или тез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7163" y="1766888"/>
            <a:ext cx="18968154" cy="8415338"/>
          </a:xfrm>
          <a:prstGeom prst="rect">
            <a:avLst/>
          </a:prstGeom>
        </p:spPr>
        <p:txBody>
          <a:bodyPr tIns="0" bIns="36000" anchor="ctr">
            <a:noAutofit/>
          </a:bodyPr>
          <a:lstStyle>
            <a:lvl1pPr algn="l">
              <a:defRPr sz="11400" b="0">
                <a:solidFill>
                  <a:schemeClr val="tx2"/>
                </a:solidFill>
              </a:defRPr>
            </a:lvl1pPr>
          </a:lstStyle>
          <a:p>
            <a:r>
              <a:rPr lang="ru-RU" dirty="0"/>
              <a:t>Текст тезиса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4770" y="10621964"/>
            <a:ext cx="18970546" cy="1327149"/>
          </a:xfrm>
        </p:spPr>
        <p:txBody>
          <a:bodyPr tIns="324000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600"/>
            </a:lvl1pPr>
            <a:lvl2pPr marL="914174" indent="0" algn="ctr">
              <a:buNone/>
              <a:defRPr sz="4000"/>
            </a:lvl2pPr>
            <a:lvl3pPr marL="1828347" indent="0" algn="ctr">
              <a:buNone/>
              <a:defRPr sz="3600"/>
            </a:lvl3pPr>
            <a:lvl4pPr marL="2742519" indent="0" algn="ctr">
              <a:buNone/>
              <a:defRPr sz="3200"/>
            </a:lvl4pPr>
            <a:lvl5pPr marL="3656693" indent="0" algn="ctr">
              <a:buNone/>
              <a:defRPr sz="3200"/>
            </a:lvl5pPr>
            <a:lvl6pPr marL="4570868" indent="0" algn="ctr">
              <a:buNone/>
              <a:defRPr sz="3200"/>
            </a:lvl6pPr>
            <a:lvl7pPr marL="5485040" indent="0" algn="ctr">
              <a:buNone/>
              <a:defRPr sz="3200"/>
            </a:lvl7pPr>
            <a:lvl8pPr marL="6399214" indent="0" algn="ctr">
              <a:buNone/>
              <a:defRPr sz="3200"/>
            </a:lvl8pPr>
            <a:lvl9pPr marL="7313385" indent="0" algn="ctr">
              <a:buNone/>
              <a:defRPr sz="32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536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5"/>
            <a:ext cx="21668400" cy="21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278" y="12841426"/>
            <a:ext cx="18073031" cy="4428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Объект 8">
            <a:extLst>
              <a:ext uri="{FF2B5EF4-FFF2-40B4-BE49-F238E27FC236}">
                <a16:creationId xmlns:a16="http://schemas.microsoft.com/office/drawing/2014/main" id="{7F7F2D15-4992-9642-9E17-A2A75DAEBB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6275" y="3542400"/>
            <a:ext cx="18074706" cy="8856000"/>
          </a:xfrm>
        </p:spPr>
        <p:txBody>
          <a:bodyPr tIns="162000"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881008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+2 равных текс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5"/>
            <a:ext cx="21669394" cy="21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278" y="12833592"/>
            <a:ext cx="18073031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Объект 8">
            <a:extLst>
              <a:ext uri="{FF2B5EF4-FFF2-40B4-BE49-F238E27FC236}">
                <a16:creationId xmlns:a16="http://schemas.microsoft.com/office/drawing/2014/main" id="{7F7F2D15-4992-9642-9E17-A2A75DAEBB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6400" y="3542399"/>
            <a:ext cx="10379034" cy="8856000"/>
          </a:xfrm>
        </p:spPr>
        <p:txBody>
          <a:bodyPr tIns="162000"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B0253D-058F-A648-881F-1A279CD1E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2192323" y="3542400"/>
            <a:ext cx="10823728" cy="8856000"/>
          </a:xfrm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882186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+2 разных текс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5"/>
            <a:ext cx="21669394" cy="21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278" y="12833592"/>
            <a:ext cx="18073031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Объект 8">
            <a:extLst>
              <a:ext uri="{FF2B5EF4-FFF2-40B4-BE49-F238E27FC236}">
                <a16:creationId xmlns:a16="http://schemas.microsoft.com/office/drawing/2014/main" id="{7F7F2D15-4992-9642-9E17-A2A75DAEBB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6282" y="3542400"/>
            <a:ext cx="6780446" cy="8856000"/>
          </a:xfrm>
        </p:spPr>
        <p:txBody>
          <a:bodyPr tIns="162000"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B0253D-058F-A648-881F-1A279CD1E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028704" y="3542400"/>
            <a:ext cx="13987347" cy="8856000"/>
          </a:xfrm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215891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202650" y="12841426"/>
            <a:ext cx="1815639" cy="4428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fld id="{479D26DF-754D-9F43-9AED-8751096E457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889D77A0-8C85-CF4C-9AF0-9BCF1207D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745" y="450645"/>
            <a:ext cx="21668400" cy="2197022"/>
          </a:xfrm>
          <a:prstGeom prst="rect">
            <a:avLst/>
          </a:prstGeom>
        </p:spPr>
        <p:txBody>
          <a:bodyPr vert="horz" lIns="0" tIns="360000" rIns="0" bIns="0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8587647A-6151-A94A-9B85-1DB20E38EB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46270" y="12841426"/>
            <a:ext cx="18074748" cy="4428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6200" y="3542400"/>
            <a:ext cx="18074824" cy="8854523"/>
          </a:xfrm>
          <a:prstGeom prst="rect">
            <a:avLst/>
          </a:prstGeom>
        </p:spPr>
        <p:txBody>
          <a:bodyPr vert="horz" lIns="0" tIns="162000" rIns="0" bIns="0" rtlCol="0" anchor="t">
            <a:noAutofit/>
          </a:bodyPr>
          <a:lstStyle/>
          <a:p>
            <a:pPr lvl="0"/>
            <a:r>
              <a:rPr lang="en-US" dirty="0"/>
              <a:t>Master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</a:t>
            </a:r>
            <a:r>
              <a:rPr lang="ru-RU" dirty="0"/>
              <a:t> </a:t>
            </a:r>
            <a:r>
              <a:rPr lang="en-US" dirty="0"/>
              <a:t> level</a:t>
            </a:r>
          </a:p>
          <a:p>
            <a:pPr lvl="7"/>
            <a:r>
              <a:rPr lang="en-US" dirty="0" err="1"/>
              <a:t>Eigth</a:t>
            </a:r>
            <a:r>
              <a:rPr lang="en-US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4237054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18" r:id="rId2"/>
    <p:sldLayoutId id="2147483719" r:id="rId3"/>
    <p:sldLayoutId id="2147483720" r:id="rId4"/>
    <p:sldLayoutId id="2147483721" r:id="rId5"/>
    <p:sldLayoutId id="2147483723" r:id="rId6"/>
    <p:sldLayoutId id="2147483724" r:id="rId7"/>
    <p:sldLayoutId id="2147483725" r:id="rId8"/>
    <p:sldLayoutId id="2147483726" r:id="rId9"/>
    <p:sldLayoutId id="2147483737" r:id="rId10"/>
    <p:sldLayoutId id="2147483728" r:id="rId11"/>
    <p:sldLayoutId id="2147483746" r:id="rId12"/>
    <p:sldLayoutId id="2147483730" r:id="rId13"/>
    <p:sldLayoutId id="2147483732" r:id="rId14"/>
    <p:sldLayoutId id="2147483722" r:id="rId15"/>
    <p:sldLayoutId id="2147483744" r:id="rId16"/>
    <p:sldLayoutId id="2147483733" r:id="rId17"/>
    <p:sldLayoutId id="2147483734" r:id="rId18"/>
    <p:sldLayoutId id="2147483735" r:id="rId19"/>
    <p:sldLayoutId id="2147483742" r:id="rId20"/>
    <p:sldLayoutId id="2147483741" r:id="rId21"/>
    <p:sldLayoutId id="2147483743" r:id="rId22"/>
    <p:sldLayoutId id="2147483736" r:id="rId23"/>
    <p:sldLayoutId id="2147483745" r:id="rId24"/>
    <p:sldLayoutId id="2147483738" r:id="rId25"/>
    <p:sldLayoutId id="2147483739" r:id="rId26"/>
    <p:sldLayoutId id="2147483740" r:id="rId27"/>
    <p:sldLayoutId id="2147483731" r:id="rId28"/>
  </p:sldLayoutIdLst>
  <p:hf hdr="0" dt="0"/>
  <p:txStyles>
    <p:titleStyle>
      <a:lvl1pPr algn="l" defTabSz="1828347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347" rtl="0" eaLnBrk="1" latinLnBrk="0" hangingPunct="1">
        <a:lnSpc>
          <a:spcPct val="100000"/>
        </a:lnSpc>
        <a:spcBef>
          <a:spcPts val="1690"/>
        </a:spcBef>
        <a:spcAft>
          <a:spcPts val="1690"/>
        </a:spcAft>
        <a:buFontTx/>
        <a:buNone/>
        <a:defRPr sz="5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0" indent="0" algn="l" defTabSz="1828347" rtl="0" eaLnBrk="1" latinLnBrk="0" hangingPunct="1">
        <a:lnSpc>
          <a:spcPct val="100000"/>
        </a:lnSpc>
        <a:spcBef>
          <a:spcPts val="1690"/>
        </a:spcBef>
        <a:spcAft>
          <a:spcPts val="0"/>
        </a:spcAft>
        <a:buFontTx/>
        <a:buNone/>
        <a:defRPr sz="5800" b="1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1166" indent="-911166" algn="l" defTabSz="1828347" rtl="0" eaLnBrk="1" latinLnBrk="0" hangingPunct="1">
        <a:lnSpc>
          <a:spcPct val="100000"/>
        </a:lnSpc>
        <a:spcBef>
          <a:spcPts val="1690"/>
        </a:spcBef>
        <a:spcAft>
          <a:spcPts val="1690"/>
        </a:spcAft>
        <a:buFont typeface=".Lucida Grande UI Regular"/>
        <a:buChar char="―"/>
        <a:defRPr sz="5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911166" indent="-911166" algn="l" defTabSz="1828347" rtl="0" eaLnBrk="1" latinLnBrk="0" hangingPunct="1">
        <a:lnSpc>
          <a:spcPct val="100000"/>
        </a:lnSpc>
        <a:spcBef>
          <a:spcPts val="1690"/>
        </a:spcBef>
        <a:spcAft>
          <a:spcPts val="1690"/>
        </a:spcAft>
        <a:buFont typeface="+mj-lt"/>
        <a:buAutoNum type="arabicPeriod"/>
        <a:defRPr sz="5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0" indent="0" algn="l" defTabSz="1828347" rtl="0" eaLnBrk="1" latinLnBrk="0" hangingPunct="1">
        <a:lnSpc>
          <a:spcPct val="100000"/>
        </a:lnSpc>
        <a:spcBef>
          <a:spcPts val="1690"/>
        </a:spcBef>
        <a:spcAft>
          <a:spcPts val="0"/>
        </a:spcAft>
        <a:buFontTx/>
        <a:buNone/>
        <a:defRPr sz="5800" b="1" kern="120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5pPr>
      <a:lvl6pPr marL="0" indent="0" algn="l" defTabSz="1828347" rtl="0" eaLnBrk="1" latinLnBrk="0" hangingPunct="1">
        <a:lnSpc>
          <a:spcPct val="100000"/>
        </a:lnSpc>
        <a:spcBef>
          <a:spcPts val="1690"/>
        </a:spcBef>
        <a:spcAft>
          <a:spcPts val="0"/>
        </a:spcAft>
        <a:buFontTx/>
        <a:buNone/>
        <a:defRPr sz="46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708755" indent="-708755" algn="l" defTabSz="1828347" rtl="0" eaLnBrk="1" latinLnBrk="0" hangingPunct="1">
        <a:lnSpc>
          <a:spcPct val="100000"/>
        </a:lnSpc>
        <a:spcBef>
          <a:spcPts val="1690"/>
        </a:spcBef>
        <a:spcAft>
          <a:spcPts val="0"/>
        </a:spcAft>
        <a:buFont typeface="Системный шрифт"/>
        <a:buChar char="—"/>
        <a:defRPr sz="46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708686" indent="-708686" algn="l" defTabSz="1828347" rtl="0" eaLnBrk="1" latinLnBrk="0" hangingPunct="1">
        <a:lnSpc>
          <a:spcPct val="100000"/>
        </a:lnSpc>
        <a:spcBef>
          <a:spcPts val="1690"/>
        </a:spcBef>
        <a:spcAft>
          <a:spcPts val="0"/>
        </a:spcAft>
        <a:buFont typeface="+mj-lt"/>
        <a:buAutoNum type="arabicPeriod"/>
        <a:defRPr sz="46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0" indent="0" algn="l" defTabSz="1828347" rtl="0" eaLnBrk="1" latinLnBrk="0" hangingPunct="1">
        <a:lnSpc>
          <a:spcPts val="5738"/>
        </a:lnSpc>
        <a:spcBef>
          <a:spcPts val="1773"/>
        </a:spcBef>
        <a:spcAft>
          <a:spcPts val="1773"/>
        </a:spcAft>
        <a:buFontTx/>
        <a:buNone/>
        <a:defRPr sz="4782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bodyStyle>
    <p:otherStyle>
      <a:defPPr>
        <a:defRPr lang="en-US"/>
      </a:defPPr>
      <a:lvl1pPr marL="0" algn="l" defTabSz="182834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174" algn="l" defTabSz="182834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7" algn="l" defTabSz="182834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9" algn="l" defTabSz="182834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693" algn="l" defTabSz="182834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0868" algn="l" defTabSz="182834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040" algn="l" defTabSz="182834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214" algn="l" defTabSz="182834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385" algn="l" defTabSz="182834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06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1131" userDrawn="1">
          <p15:clr>
            <a:srgbClr val="F26B43"/>
          </p15:clr>
        </p15:guide>
        <p15:guide id="5" pos="1416" userDrawn="1">
          <p15:clr>
            <a:srgbClr val="F26B43"/>
          </p15:clr>
        </p15:guide>
        <p15:guide id="6" pos="1987" userDrawn="1">
          <p15:clr>
            <a:srgbClr val="F26B43"/>
          </p15:clr>
        </p15:guide>
        <p15:guide id="7" pos="2839" userDrawn="1">
          <p15:clr>
            <a:srgbClr val="F26B43"/>
          </p15:clr>
        </p15:guide>
        <p15:guide id="8" pos="3119" userDrawn="1">
          <p15:clr>
            <a:srgbClr val="F26B43"/>
          </p15:clr>
        </p15:guide>
        <p15:guide id="9" pos="3410" userDrawn="1">
          <p15:clr>
            <a:srgbClr val="F26B43"/>
          </p15:clr>
        </p15:guide>
        <p15:guide id="10" pos="4261" userDrawn="1">
          <p15:clr>
            <a:srgbClr val="F26B43"/>
          </p15:clr>
        </p15:guide>
        <p15:guide id="11" pos="4527" userDrawn="1">
          <p15:clr>
            <a:srgbClr val="F26B43"/>
          </p15:clr>
        </p15:guide>
        <p15:guide id="12" pos="7116" userDrawn="1">
          <p15:clr>
            <a:srgbClr val="F26B43"/>
          </p15:clr>
        </p15:guide>
        <p15:guide id="15" pos="7395" userDrawn="1">
          <p15:clr>
            <a:srgbClr val="F26B43"/>
          </p15:clr>
        </p15:guide>
        <p15:guide id="17" pos="8527" userDrawn="1">
          <p15:clr>
            <a:srgbClr val="F26B43"/>
          </p15:clr>
        </p15:guide>
        <p15:guide id="22" pos="8812" userDrawn="1">
          <p15:clr>
            <a:srgbClr val="F26B43"/>
          </p15:clr>
        </p15:guide>
        <p15:guide id="24" pos="11663" userDrawn="1">
          <p15:clr>
            <a:srgbClr val="F26B43"/>
          </p15:clr>
        </p15:guide>
        <p15:guide id="26" pos="11951" userDrawn="1">
          <p15:clr>
            <a:srgbClr val="F26B43"/>
          </p15:clr>
        </p15:guide>
        <p15:guide id="27" orient="horz" pos="554" userDrawn="1">
          <p15:clr>
            <a:srgbClr val="F26B43"/>
          </p15:clr>
        </p15:guide>
        <p15:guide id="28" orient="horz" pos="1113" userDrawn="1">
          <p15:clr>
            <a:srgbClr val="F26B43"/>
          </p15:clr>
        </p15:guide>
        <p15:guide id="29" orient="horz" pos="1672" userDrawn="1">
          <p15:clr>
            <a:srgbClr val="F26B43"/>
          </p15:clr>
        </p15:guide>
        <p15:guide id="30" orient="horz" pos="7250" userDrawn="1">
          <p15:clr>
            <a:srgbClr val="F26B43"/>
          </p15:clr>
        </p15:guide>
        <p15:guide id="31" orient="horz" pos="7806" userDrawn="1">
          <p15:clr>
            <a:srgbClr val="F26B43"/>
          </p15:clr>
        </p15:guide>
        <p15:guide id="33" pos="4839" userDrawn="1">
          <p15:clr>
            <a:srgbClr val="F26B43"/>
          </p15:clr>
        </p15:guide>
        <p15:guide id="34" pos="5402" userDrawn="1">
          <p15:clr>
            <a:srgbClr val="F26B43"/>
          </p15:clr>
        </p15:guide>
        <p15:guide id="35" pos="5973" userDrawn="1">
          <p15:clr>
            <a:srgbClr val="F26B43"/>
          </p15:clr>
        </p15:guide>
        <p15:guide id="36" pos="7960" userDrawn="1">
          <p15:clr>
            <a:srgbClr val="F26B43"/>
          </p15:clr>
        </p15:guide>
        <p15:guide id="37" pos="6541" userDrawn="1">
          <p15:clr>
            <a:srgbClr val="F26B43"/>
          </p15:clr>
        </p15:guide>
        <p15:guide id="38" pos="9386" userDrawn="1">
          <p15:clr>
            <a:srgbClr val="F26B43"/>
          </p15:clr>
        </p15:guide>
        <p15:guide id="39" pos="9666" userDrawn="1">
          <p15:clr>
            <a:srgbClr val="F26B43"/>
          </p15:clr>
        </p15:guide>
        <p15:guide id="40" pos="9957" userDrawn="1">
          <p15:clr>
            <a:srgbClr val="F26B43"/>
          </p15:clr>
        </p15:guide>
        <p15:guide id="41" pos="10237" userDrawn="1">
          <p15:clr>
            <a:srgbClr val="F26B43"/>
          </p15:clr>
        </p15:guide>
        <p15:guide id="42" pos="10522" userDrawn="1">
          <p15:clr>
            <a:srgbClr val="F26B43"/>
          </p15:clr>
        </p15:guide>
        <p15:guide id="43" pos="10805" userDrawn="1">
          <p15:clr>
            <a:srgbClr val="F26B43"/>
          </p15:clr>
        </p15:guide>
        <p15:guide id="44" pos="11089" userDrawn="1">
          <p15:clr>
            <a:srgbClr val="F26B43"/>
          </p15:clr>
        </p15:guide>
        <p15:guide id="45" pos="11375" userDrawn="1">
          <p15:clr>
            <a:srgbClr val="F26B43"/>
          </p15:clr>
        </p15:guide>
        <p15:guide id="46" pos="12234" userDrawn="1">
          <p15:clr>
            <a:srgbClr val="F26B43"/>
          </p15:clr>
        </p15:guide>
        <p15:guide id="47" pos="14500" userDrawn="1">
          <p15:clr>
            <a:srgbClr val="F26B43"/>
          </p15:clr>
        </p15:guide>
        <p15:guide id="48" orient="horz" pos="6691" userDrawn="1">
          <p15:clr>
            <a:srgbClr val="F26B43"/>
          </p15:clr>
        </p15:guide>
        <p15:guide id="49" orient="horz" pos="6134" userDrawn="1">
          <p15:clr>
            <a:srgbClr val="F26B43"/>
          </p15:clr>
        </p15:guide>
        <p15:guide id="50" orient="horz" pos="5578" userDrawn="1">
          <p15:clr>
            <a:srgbClr val="F26B43"/>
          </p15:clr>
        </p15:guide>
        <p15:guide id="51" orient="horz" pos="5295" userDrawn="1">
          <p15:clr>
            <a:srgbClr val="F26B43"/>
          </p15:clr>
        </p15:guide>
        <p15:guide id="52" orient="horz" pos="4460" userDrawn="1">
          <p15:clr>
            <a:srgbClr val="F26B43"/>
          </p15:clr>
        </p15:guide>
        <p15:guide id="53" orient="horz" pos="3347" userDrawn="1">
          <p15:clr>
            <a:srgbClr val="F26B43"/>
          </p15:clr>
        </p15:guide>
        <p15:guide id="54" orient="horz" pos="2788" userDrawn="1">
          <p15:clr>
            <a:srgbClr val="F26B43"/>
          </p15:clr>
        </p15:guide>
        <p15:guide id="55" orient="horz" pos="2231" userDrawn="1">
          <p15:clr>
            <a:srgbClr val="F26B43"/>
          </p15:clr>
        </p15:guide>
        <p15:guide id="56" pos="557" userDrawn="1">
          <p15:clr>
            <a:srgbClr val="F26B43"/>
          </p15:clr>
        </p15:guide>
        <p15:guide id="57" orient="horz" pos="278" userDrawn="1">
          <p15:clr>
            <a:srgbClr val="F26B43"/>
          </p15:clr>
        </p15:guide>
        <p15:guide id="58" orient="horz" pos="834" userDrawn="1">
          <p15:clr>
            <a:srgbClr val="F26B43"/>
          </p15:clr>
        </p15:guide>
        <p15:guide id="59" orient="horz" pos="1394" userDrawn="1">
          <p15:clr>
            <a:srgbClr val="F26B43"/>
          </p15:clr>
        </p15:guide>
        <p15:guide id="60" orient="horz" pos="1952" userDrawn="1">
          <p15:clr>
            <a:srgbClr val="F26B43"/>
          </p15:clr>
        </p15:guide>
        <p15:guide id="61" orient="horz" pos="2511" userDrawn="1">
          <p15:clr>
            <a:srgbClr val="F26B43"/>
          </p15:clr>
        </p15:guide>
        <p15:guide id="62" orient="horz" pos="3070" userDrawn="1">
          <p15:clr>
            <a:srgbClr val="F26B43"/>
          </p15:clr>
        </p15:guide>
        <p15:guide id="63" orient="horz" pos="3624" userDrawn="1">
          <p15:clr>
            <a:srgbClr val="F26B43"/>
          </p15:clr>
        </p15:guide>
        <p15:guide id="64" orient="horz" pos="4185" userDrawn="1">
          <p15:clr>
            <a:srgbClr val="F26B43"/>
          </p15:clr>
        </p15:guide>
        <p15:guide id="65" orient="horz" pos="4739" userDrawn="1">
          <p15:clr>
            <a:srgbClr val="F26B43"/>
          </p15:clr>
        </p15:guide>
        <p15:guide id="66" orient="horz" pos="5019" userDrawn="1">
          <p15:clr>
            <a:srgbClr val="F26B43"/>
          </p15:clr>
        </p15:guide>
        <p15:guide id="67" orient="horz" pos="5855" userDrawn="1">
          <p15:clr>
            <a:srgbClr val="F26B43"/>
          </p15:clr>
        </p15:guide>
        <p15:guide id="68" orient="horz" pos="6414" userDrawn="1">
          <p15:clr>
            <a:srgbClr val="F26B43"/>
          </p15:clr>
        </p15:guide>
        <p15:guide id="69" orient="horz" pos="6970" userDrawn="1">
          <p15:clr>
            <a:srgbClr val="F26B43"/>
          </p15:clr>
        </p15:guide>
        <p15:guide id="70" orient="horz" pos="7527" userDrawn="1">
          <p15:clr>
            <a:srgbClr val="F26B43"/>
          </p15:clr>
        </p15:guide>
        <p15:guide id="71" orient="horz" pos="8086" userDrawn="1">
          <p15:clr>
            <a:srgbClr val="F26B43"/>
          </p15:clr>
        </p15:guide>
        <p15:guide id="72" pos="8243" userDrawn="1">
          <p15:clr>
            <a:srgbClr val="F26B43"/>
          </p15:clr>
        </p15:guide>
        <p15:guide id="73" pos="9092" userDrawn="1">
          <p15:clr>
            <a:srgbClr val="F26B43"/>
          </p15:clr>
        </p15:guide>
        <p15:guide id="74" pos="12514" userDrawn="1">
          <p15:clr>
            <a:srgbClr val="F26B43"/>
          </p15:clr>
        </p15:guide>
        <p15:guide id="75" pos="12797" userDrawn="1">
          <p15:clr>
            <a:srgbClr val="F26B43"/>
          </p15:clr>
        </p15:guide>
        <p15:guide id="76" pos="13076" userDrawn="1">
          <p15:clr>
            <a:srgbClr val="F26B43"/>
          </p15:clr>
        </p15:guide>
        <p15:guide id="77" pos="13356" userDrawn="1">
          <p15:clr>
            <a:srgbClr val="F26B43"/>
          </p15:clr>
        </p15:guide>
        <p15:guide id="78" pos="13647" userDrawn="1">
          <p15:clr>
            <a:srgbClr val="F26B43"/>
          </p15:clr>
        </p15:guide>
        <p15:guide id="79" pos="13933" userDrawn="1">
          <p15:clr>
            <a:srgbClr val="F26B43"/>
          </p15:clr>
        </p15:guide>
        <p15:guide id="80" pos="14218" userDrawn="1">
          <p15:clr>
            <a:srgbClr val="F26B43"/>
          </p15:clr>
        </p15:guide>
        <p15:guide id="81" pos="14785" userDrawn="1">
          <p15:clr>
            <a:srgbClr val="F26B43"/>
          </p15:clr>
        </p15:guide>
        <p15:guide id="82" pos="15071" userDrawn="1">
          <p15:clr>
            <a:srgbClr val="F26B43"/>
          </p15:clr>
        </p15:guide>
        <p15:guide id="83" pos="6827" userDrawn="1">
          <p15:clr>
            <a:srgbClr val="F26B43"/>
          </p15:clr>
        </p15:guide>
        <p15:guide id="84" pos="6253" userDrawn="1">
          <p15:clr>
            <a:srgbClr val="F26B43"/>
          </p15:clr>
        </p15:guide>
        <p15:guide id="85" pos="5687" userDrawn="1">
          <p15:clr>
            <a:srgbClr val="F26B43"/>
          </p15:clr>
        </p15:guide>
        <p15:guide id="86" pos="5119" userDrawn="1">
          <p15:clr>
            <a:srgbClr val="F26B43"/>
          </p15:clr>
        </p15:guide>
        <p15:guide id="87" pos="3696" userDrawn="1">
          <p15:clr>
            <a:srgbClr val="F26B43"/>
          </p15:clr>
        </p15:guide>
        <p15:guide id="88" pos="3979" userDrawn="1">
          <p15:clr>
            <a:srgbClr val="F26B43"/>
          </p15:clr>
        </p15:guide>
        <p15:guide id="89" pos="2557" userDrawn="1">
          <p15:clr>
            <a:srgbClr val="F26B43"/>
          </p15:clr>
        </p15:guide>
        <p15:guide id="90" pos="2271" userDrawn="1">
          <p15:clr>
            <a:srgbClr val="F26B43"/>
          </p15:clr>
        </p15:guide>
        <p15:guide id="91" pos="1699" userDrawn="1">
          <p15:clr>
            <a:srgbClr val="F26B43"/>
          </p15:clr>
        </p15:guide>
        <p15:guide id="92" pos="848" userDrawn="1">
          <p15:clr>
            <a:srgbClr val="F26B43"/>
          </p15:clr>
        </p15:guide>
        <p15:guide id="93" pos="271" userDrawn="1">
          <p15:clr>
            <a:srgbClr val="F26B43"/>
          </p15:clr>
        </p15:guide>
        <p15:guide id="94" orient="horz" pos="836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ython-telegram-bot/python-telegram-bot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4002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006" y="277325"/>
            <a:ext cx="21668400" cy="2196000"/>
          </a:xfrm>
        </p:spPr>
        <p:txBody>
          <a:bodyPr/>
          <a:lstStyle/>
          <a:p>
            <a:pPr algn="ctr"/>
            <a:r>
              <a:rPr lang="en-US" b="0" dirty="0">
                <a:latin typeface="GT Eesti Pro Display Light" pitchFamily="2" charset="0"/>
              </a:rPr>
              <a:t> </a:t>
            </a:r>
            <a:r>
              <a:rPr lang="ru-RU" b="0" dirty="0" err="1">
                <a:latin typeface="GT Eesti Pro Display Light" pitchFamily="2" charset="0"/>
              </a:rPr>
              <a:t>Усложнененный</a:t>
            </a:r>
            <a:r>
              <a:rPr lang="ru-RU" b="0" dirty="0">
                <a:latin typeface="GT Eesti Pro Display Light" pitchFamily="2" charset="0"/>
              </a:rPr>
              <a:t> вариант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10</a:t>
            </a:fld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517D00-7D92-0842-80F7-D8E2FAE82C58}"/>
              </a:ext>
            </a:extLst>
          </p:cNvPr>
          <p:cNvSpPr txBox="1"/>
          <p:nvPr/>
        </p:nvSpPr>
        <p:spPr>
          <a:xfrm>
            <a:off x="4004542" y="10642832"/>
            <a:ext cx="15342855" cy="902246"/>
          </a:xfrm>
          <a:prstGeom prst="rect">
            <a:avLst/>
          </a:prstGeom>
          <a:noFill/>
        </p:spPr>
        <p:txBody>
          <a:bodyPr wrap="none" lIns="0" tIns="16200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ru-RU" sz="4800" dirty="0"/>
              <a:t>На </a:t>
            </a:r>
            <a:r>
              <a:rPr lang="ru-RU" sz="4800" dirty="0" err="1"/>
              <a:t>стикеры</a:t>
            </a:r>
            <a:r>
              <a:rPr lang="ru-RU" sz="4800" dirty="0"/>
              <a:t> он отвечать,  как вы понимаете, не будет)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18AC64-6B58-F249-BAB5-3B6D2ACDBD38}"/>
              </a:ext>
            </a:extLst>
          </p:cNvPr>
          <p:cNvSpPr txBox="1"/>
          <p:nvPr/>
        </p:nvSpPr>
        <p:spPr>
          <a:xfrm>
            <a:off x="3220684" y="1892861"/>
            <a:ext cx="10204845" cy="902246"/>
          </a:xfrm>
          <a:prstGeom prst="rect">
            <a:avLst/>
          </a:prstGeom>
          <a:noFill/>
        </p:spPr>
        <p:txBody>
          <a:bodyPr wrap="none" lIns="0" tIns="16200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ru-RU" sz="4800" dirty="0"/>
              <a:t>Будет отвечать на сообщения </a:t>
            </a:r>
            <a:r>
              <a:rPr lang="en-US" sz="4800"/>
              <a:t>Ozon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1364595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006" y="277325"/>
            <a:ext cx="21668400" cy="2196000"/>
          </a:xfrm>
        </p:spPr>
        <p:txBody>
          <a:bodyPr/>
          <a:lstStyle/>
          <a:p>
            <a:pPr algn="ctr"/>
            <a:r>
              <a:rPr lang="ru-RU" b="0" dirty="0">
                <a:latin typeface="GT Eesti Pro Display Light" pitchFamily="2" charset="0"/>
              </a:rPr>
              <a:t>Бот-таймер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11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5BDC55-F7F6-6D49-817F-01A14B331E44}"/>
              </a:ext>
            </a:extLst>
          </p:cNvPr>
          <p:cNvSpPr txBox="1"/>
          <p:nvPr/>
        </p:nvSpPr>
        <p:spPr>
          <a:xfrm>
            <a:off x="4282068" y="3523785"/>
            <a:ext cx="12986568" cy="1056134"/>
          </a:xfrm>
          <a:prstGeom prst="rect">
            <a:avLst/>
          </a:prstGeom>
          <a:noFill/>
        </p:spPr>
        <p:txBody>
          <a:bodyPr wrap="none" lIns="0" tIns="16200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ru-RU" sz="5800" dirty="0"/>
              <a:t>Может использоваться как будильник</a:t>
            </a:r>
          </a:p>
        </p:txBody>
      </p:sp>
    </p:spTree>
    <p:extLst>
      <p:ext uri="{BB962C8B-B14F-4D97-AF65-F5344CB8AC3E}">
        <p14:creationId xmlns:p14="http://schemas.microsoft.com/office/powerpoint/2010/main" val="2953793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F8487F4-5330-EC42-84D1-69C9FA5094D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ru-RU" dirty="0" err="1"/>
              <a:t>Якупов</a:t>
            </a:r>
            <a:r>
              <a:rPr lang="ru-RU" dirty="0"/>
              <a:t> Павел</a:t>
            </a:r>
          </a:p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9D7159F-A573-5C42-9655-EFCF826161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6630605-F41E-0F4A-9B37-88C31990694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isakura313@gmail.com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4B838E-12AB-9F4A-9F99-E0943A912C60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2">
            <a:lum bright="100000"/>
          </a:blip>
          <a:srcRect t="11765" b="11765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85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7C5458-7F96-C24F-934F-F8FE2902ED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1052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01E8A8-1C92-A74D-9E61-FB3005DE1F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Боты в  </a:t>
            </a:r>
            <a:r>
              <a:rPr lang="en-US" dirty="0"/>
              <a:t>Telegram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F33887E-55C9-124C-9D73-57E9ECEFE3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 </a:t>
            </a:r>
            <a:r>
              <a:rPr lang="en-US" dirty="0"/>
              <a:t>c </a:t>
            </a:r>
            <a:r>
              <a:rPr lang="ru-RU" dirty="0"/>
              <a:t>помощью </a:t>
            </a:r>
            <a:r>
              <a:rPr lang="en-US" dirty="0"/>
              <a:t>Python Telegram Bot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0167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0" dirty="0">
                <a:latin typeface="GT Eesti Pro Display Light" pitchFamily="2" charset="0"/>
              </a:rPr>
              <a:t>Библиотека </a:t>
            </a:r>
            <a:r>
              <a:rPr lang="en" b="0" dirty="0">
                <a:hlinkClick r:id="rId2"/>
              </a:rPr>
              <a:t>python-telegram-bot</a:t>
            </a:r>
            <a:endParaRPr lang="ru-RU" b="0" dirty="0">
              <a:latin typeface="GT Eesti Pro Display Light" pitchFamily="2" charset="0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4</a:t>
            </a:fld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4A26FBEC-326E-2B46-9109-B9F8594E2B0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27944" y="2589847"/>
            <a:ext cx="18074706" cy="8856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4800" dirty="0">
                <a:latin typeface="GT Eesti Pro Display Light" pitchFamily="2" charset="0"/>
              </a:rPr>
              <a:t>Одна из самых известных библиотек для </a:t>
            </a:r>
            <a:r>
              <a:rPr lang="en-US" sz="4800" dirty="0">
                <a:latin typeface="GT Eesti Pro Display Light" pitchFamily="2" charset="0"/>
              </a:rPr>
              <a:t>Python </a:t>
            </a:r>
            <a:r>
              <a:rPr lang="ru-RU" sz="4800" dirty="0">
                <a:latin typeface="GT Eesti Pro Display Light" pitchFamily="2" charset="0"/>
              </a:rPr>
              <a:t>для создания своих ботов в  </a:t>
            </a:r>
            <a:r>
              <a:rPr lang="en-US" sz="4800" dirty="0">
                <a:latin typeface="GT Eesti Pro Display Light" pitchFamily="2" charset="0"/>
              </a:rPr>
              <a:t>Telegram – </a:t>
            </a:r>
            <a:r>
              <a:rPr lang="ru-RU" sz="4800" dirty="0">
                <a:latin typeface="GT Eesti Pro Display Light" pitchFamily="2" charset="0"/>
              </a:rPr>
              <a:t>это </a:t>
            </a:r>
            <a:r>
              <a:rPr lang="en-US" sz="4800" dirty="0">
                <a:latin typeface="GT Eesti Pro Display Light" pitchFamily="2" charset="0"/>
              </a:rPr>
              <a:t>python-telegram-bot</a:t>
            </a:r>
            <a:r>
              <a:rPr lang="ru-RU" sz="4800" dirty="0">
                <a:latin typeface="GT Eesti Pro Display Light" pitchFamily="2" charset="0"/>
              </a:rPr>
              <a:t>. Для его использования  нам нужно его поставить с помощью известной команды </a:t>
            </a:r>
            <a:r>
              <a:rPr lang="en-US" sz="4800" dirty="0">
                <a:latin typeface="GT Eesti Pro Display Light" pitchFamily="2" charset="0"/>
              </a:rPr>
              <a:t>pip:</a:t>
            </a:r>
          </a:p>
          <a:p>
            <a:pPr>
              <a:lnSpc>
                <a:spcPct val="150000"/>
              </a:lnSpc>
            </a:pPr>
            <a:r>
              <a:rPr lang="en" sz="4800" dirty="0">
                <a:latin typeface="JetBrains Mono" panose="020B0509020102050004" pitchFamily="49" charset="0"/>
              </a:rPr>
              <a:t>$ pip install python-telegram-bot –upgrade</a:t>
            </a:r>
            <a:endParaRPr lang="ru-RU" sz="4800" dirty="0">
              <a:latin typeface="JetBrains Mono" panose="020B05090201020500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4800" dirty="0">
                <a:latin typeface="GT Eesti Pro Display Light" pitchFamily="2" charset="0"/>
              </a:rPr>
              <a:t>Флаг </a:t>
            </a:r>
            <a:r>
              <a:rPr lang="en-US" sz="4800" dirty="0">
                <a:latin typeface="GT Eesti Pro Display Light" pitchFamily="2" charset="0"/>
              </a:rPr>
              <a:t>upgrade </a:t>
            </a:r>
            <a:r>
              <a:rPr lang="ru-RU" sz="4800" dirty="0">
                <a:latin typeface="GT Eesti Pro Display Light" pitchFamily="2" charset="0"/>
              </a:rPr>
              <a:t>стоит добавить, если эта библиотека уже установлена, и вы просто собираетесь ее обновить</a:t>
            </a:r>
          </a:p>
        </p:txBody>
      </p:sp>
    </p:spTree>
    <p:extLst>
      <p:ext uri="{BB962C8B-B14F-4D97-AF65-F5344CB8AC3E}">
        <p14:creationId xmlns:p14="http://schemas.microsoft.com/office/powerpoint/2010/main" val="1588281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dirty="0">
                <a:latin typeface="GT Eesti Pro Display Light" pitchFamily="2" charset="0"/>
              </a:rPr>
              <a:t> </a:t>
            </a:r>
            <a:r>
              <a:rPr lang="ru-RU" b="0" dirty="0">
                <a:latin typeface="GT Eesti Pro Display Light" pitchFamily="2" charset="0"/>
              </a:rPr>
              <a:t>Создавая своего бота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5</a:t>
            </a:fld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4A26FBEC-326E-2B46-9109-B9F8594E2B0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27944" y="2589847"/>
            <a:ext cx="18074706" cy="8856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4400" dirty="0">
                <a:latin typeface="GT Eesti Pro Display Light" pitchFamily="2" charset="0"/>
              </a:rPr>
              <a:t>Прежде чем приступать к созданию кода вашего приложения, вам придется сначала создать своего Бота. Для этого включаем  </a:t>
            </a:r>
            <a:r>
              <a:rPr lang="en-US" sz="4400" dirty="0">
                <a:latin typeface="GT Eesti Pro Display Light" pitchFamily="2" charset="0"/>
              </a:rPr>
              <a:t>Telegram </a:t>
            </a:r>
            <a:r>
              <a:rPr lang="ru-RU" sz="4400" dirty="0">
                <a:latin typeface="GT Eesti Pro Display Light" pitchFamily="2" charset="0"/>
              </a:rPr>
              <a:t>и пишем </a:t>
            </a:r>
            <a:r>
              <a:rPr lang="en" dirty="0"/>
              <a:t>@</a:t>
            </a:r>
            <a:r>
              <a:rPr lang="en" dirty="0" err="1"/>
              <a:t>BotFather</a:t>
            </a:r>
            <a:endParaRPr lang="en" dirty="0"/>
          </a:p>
          <a:p>
            <a:pPr>
              <a:lnSpc>
                <a:spcPct val="150000"/>
              </a:lnSpc>
            </a:pPr>
            <a:endParaRPr lang="ru-RU" sz="4400" dirty="0">
              <a:latin typeface="GT Eesti Pro Display Light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B1FBB1-CF43-7245-9140-FD51663AD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305" y="6062870"/>
            <a:ext cx="10565801" cy="653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692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0" dirty="0">
                <a:latin typeface="GT Eesti Pro Display Light" pitchFamily="2" charset="0"/>
              </a:rPr>
              <a:t>Подготовка к созданию своего бота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6</a:t>
            </a:fld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4A26FBEC-326E-2B46-9109-B9F8594E2B0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27944" y="2589847"/>
            <a:ext cx="18074706" cy="8856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4000" dirty="0">
                <a:latin typeface="GT Eesti Pro Display Light" pitchFamily="2" charset="0"/>
              </a:rPr>
              <a:t>Теперь мы сможем приступать к созданию нашего бота. Самый простой и быстрый путь – это вне сомнения его разработка на  </a:t>
            </a:r>
            <a:r>
              <a:rPr lang="en-US" sz="4000" dirty="0">
                <a:latin typeface="GT Eesti Pro Display Light" pitchFamily="2" charset="0"/>
              </a:rPr>
              <a:t>Google Collab</a:t>
            </a:r>
            <a:r>
              <a:rPr lang="ru-RU" sz="4000" dirty="0">
                <a:latin typeface="GT Eesti Pro Display Light" pitchFamily="2" charset="0"/>
              </a:rPr>
              <a:t>. Есть правда серьезный минус – он будет работать только тогда, когда у вас открыта вкладка браузера. Другой вариант – это развертывание на удаленных серверах (обратите внимание, что они должны находится в тех странах, в которых телеграмм не находится в блокировке). Вы можете арендовать свой  </a:t>
            </a:r>
            <a:r>
              <a:rPr lang="en-US" sz="4000" dirty="0">
                <a:latin typeface="GT Eesti Pro Display Light" pitchFamily="2" charset="0"/>
              </a:rPr>
              <a:t>VPS </a:t>
            </a:r>
            <a:r>
              <a:rPr lang="ru-RU" sz="4000" dirty="0">
                <a:latin typeface="GT Eesti Pro Display Light" pitchFamily="2" charset="0"/>
              </a:rPr>
              <a:t>в среднем от 150 </a:t>
            </a:r>
            <a:r>
              <a:rPr lang="ru-RU" sz="4000" dirty="0" err="1">
                <a:latin typeface="GT Eesti Pro Display Light" pitchFamily="2" charset="0"/>
              </a:rPr>
              <a:t>руб</a:t>
            </a:r>
            <a:r>
              <a:rPr lang="ru-RU" sz="4000" dirty="0">
                <a:latin typeface="GT Eesti Pro Display Light" pitchFamily="2" charset="0"/>
              </a:rPr>
              <a:t>/ в месяц,  или попробовать </a:t>
            </a:r>
            <a:r>
              <a:rPr lang="ru-RU" sz="4000" dirty="0" err="1">
                <a:latin typeface="GT Eesti Pro Display Light" pitchFamily="2" charset="0"/>
              </a:rPr>
              <a:t>захостить</a:t>
            </a:r>
            <a:r>
              <a:rPr lang="ru-RU" sz="4000" dirty="0">
                <a:latin typeface="GT Eesti Pro Display Light" pitchFamily="2" charset="0"/>
              </a:rPr>
              <a:t> на </a:t>
            </a:r>
            <a:r>
              <a:rPr lang="en-US" sz="4000" dirty="0">
                <a:latin typeface="GT Eesti Pro Display Light" pitchFamily="2" charset="0"/>
              </a:rPr>
              <a:t>PaaS (</a:t>
            </a:r>
            <a:r>
              <a:rPr lang="ru-RU" sz="4000" dirty="0">
                <a:latin typeface="GT Eesti Pro Display Light" pitchFamily="2" charset="0"/>
              </a:rPr>
              <a:t>единственная проблема, что он выключает сервера на бесплатном тарифе, на который не производятся запросы)</a:t>
            </a:r>
            <a:endParaRPr lang="en" sz="5400" dirty="0"/>
          </a:p>
          <a:p>
            <a:pPr>
              <a:lnSpc>
                <a:spcPct val="150000"/>
              </a:lnSpc>
            </a:pPr>
            <a:endParaRPr lang="ru-RU" sz="4000" dirty="0">
              <a:latin typeface="GT Eesti Pro Display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884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0" dirty="0">
                <a:latin typeface="GT Eesti Pro Display Light" pitchFamily="2" charset="0"/>
              </a:rPr>
              <a:t>Подготовка к созданию своего бота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7</a:t>
            </a:fld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4A26FBEC-326E-2B46-9109-B9F8594E2B0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27944" y="2589847"/>
            <a:ext cx="18074706" cy="8856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4000" dirty="0">
                <a:latin typeface="GT Eesti Pro Display Light" pitchFamily="2" charset="0"/>
              </a:rPr>
              <a:t>Итого, создаем новую вкладку в </a:t>
            </a:r>
            <a:r>
              <a:rPr lang="en-US" sz="4000" dirty="0">
                <a:latin typeface="GT Eesti Pro Display Light" pitchFamily="2" charset="0"/>
              </a:rPr>
              <a:t>Google Collab</a:t>
            </a:r>
            <a:r>
              <a:rPr lang="ru-RU" sz="4000" dirty="0">
                <a:latin typeface="GT Eesti Pro Display Light" pitchFamily="2" charset="0"/>
              </a:rPr>
              <a:t>, но для начала нам нужно поставить библиотеку, потому что у библиотека для создания </a:t>
            </a:r>
            <a:r>
              <a:rPr lang="en-US" sz="4000" dirty="0">
                <a:latin typeface="GT Eesti Pro Display Light" pitchFamily="2" charset="0"/>
              </a:rPr>
              <a:t>telegram </a:t>
            </a:r>
            <a:r>
              <a:rPr lang="ru-RU" sz="4000" dirty="0">
                <a:latin typeface="GT Eesti Pro Display Light" pitchFamily="2" charset="0"/>
              </a:rPr>
              <a:t>ботов не входит в стандартный набор </a:t>
            </a:r>
            <a:r>
              <a:rPr lang="en-US" sz="4000" dirty="0" err="1">
                <a:latin typeface="GT Eesti Pro Display Light" pitchFamily="2" charset="0"/>
              </a:rPr>
              <a:t>Gollab</a:t>
            </a:r>
            <a:r>
              <a:rPr lang="en-US" sz="4000" dirty="0">
                <a:latin typeface="GT Eesti Pro Display Light" pitchFamily="2" charset="0"/>
              </a:rPr>
              <a:t>. </a:t>
            </a:r>
            <a:r>
              <a:rPr lang="ru-RU" sz="4000" dirty="0">
                <a:latin typeface="GT Eesti Pro Display Light" pitchFamily="2" charset="0"/>
              </a:rPr>
              <a:t>Вы сможете </a:t>
            </a:r>
            <a:r>
              <a:rPr lang="ru-RU" sz="4000" dirty="0" err="1">
                <a:latin typeface="GT Eesti Pro Display Light" pitchFamily="2" charset="0"/>
              </a:rPr>
              <a:t>проинсталировать</a:t>
            </a:r>
            <a:r>
              <a:rPr lang="ru-RU" sz="4000" dirty="0">
                <a:latin typeface="GT Eesti Pro Display Light" pitchFamily="2" charset="0"/>
              </a:rPr>
              <a:t> </a:t>
            </a:r>
            <a:r>
              <a:rPr lang="en" sz="4000" dirty="0" err="1">
                <a:latin typeface="GT Eesti Pro Display Light" pitchFamily="2" charset="0"/>
              </a:rPr>
              <a:t>pyTelegramBotAPI</a:t>
            </a:r>
            <a:r>
              <a:rPr lang="en" sz="4000" dirty="0">
                <a:latin typeface="GT Eesti Pro Display Light" pitchFamily="2" charset="0"/>
              </a:rPr>
              <a:t>   </a:t>
            </a:r>
            <a:r>
              <a:rPr lang="ru-RU" sz="4000" dirty="0">
                <a:latin typeface="GT Eesti Pro Display Light" pitchFamily="2" charset="0"/>
              </a:rPr>
              <a:t>также, как обычно, просто вставив </a:t>
            </a:r>
            <a:r>
              <a:rPr lang="ru-RU" sz="4000" dirty="0" err="1">
                <a:latin typeface="GT Eesti Pro Display Light" pitchFamily="2" charset="0"/>
              </a:rPr>
              <a:t>соотвествующую</a:t>
            </a:r>
            <a:r>
              <a:rPr lang="ru-RU" sz="4000" dirty="0">
                <a:latin typeface="GT Eesti Pro Display Light" pitchFamily="2" charset="0"/>
              </a:rPr>
              <a:t> команду в первую ячейку:</a:t>
            </a:r>
            <a:endParaRPr lang="en" sz="4000" dirty="0">
              <a:latin typeface="GT Eesti Pro Display Light" pitchFamily="2" charset="0"/>
            </a:endParaRPr>
          </a:p>
          <a:p>
            <a:pPr>
              <a:lnSpc>
                <a:spcPct val="150000"/>
              </a:lnSpc>
            </a:pPr>
            <a:endParaRPr lang="en" sz="5400" dirty="0"/>
          </a:p>
          <a:p>
            <a:pPr>
              <a:lnSpc>
                <a:spcPct val="150000"/>
              </a:lnSpc>
            </a:pPr>
            <a:r>
              <a:rPr lang="ru-RU" sz="4000" dirty="0">
                <a:latin typeface="GT Eesti Pro Display Light" pitchFamily="2" charset="0"/>
              </a:rPr>
              <a:t>После запуска ячейки библиотека </a:t>
            </a:r>
            <a:r>
              <a:rPr lang="ru-RU" sz="4000" dirty="0" err="1">
                <a:latin typeface="GT Eesti Pro Display Light" pitchFamily="2" charset="0"/>
              </a:rPr>
              <a:t>поставится</a:t>
            </a:r>
            <a:r>
              <a:rPr lang="ru-RU" sz="4000" dirty="0">
                <a:latin typeface="GT Eesti Pro Display Light" pitchFamily="2" charset="0"/>
              </a:rPr>
              <a:t>, но при следующем открытии вкладки ее придется запускать заново.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DA0819F-445E-1D43-95C2-00ECE1903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944" y="8260559"/>
            <a:ext cx="19045200" cy="121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52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0" dirty="0">
                <a:latin typeface="GT Eesti Pro Display Light" pitchFamily="2" charset="0"/>
              </a:rPr>
              <a:t>Свой Эхо-бот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8</a:t>
            </a:fld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4A26FBEC-326E-2B46-9109-B9F8594E2B0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27944" y="2589847"/>
            <a:ext cx="18074706" cy="8856000"/>
          </a:xfrm>
        </p:spPr>
        <p:txBody>
          <a:bodyPr/>
          <a:lstStyle/>
          <a:p>
            <a:r>
              <a:rPr lang="en" sz="2800" dirty="0">
                <a:latin typeface="JetBrains Mono" panose="020B0509020102050004" pitchFamily="49" charset="0"/>
              </a:rPr>
              <a:t>import </a:t>
            </a:r>
            <a:r>
              <a:rPr lang="en" sz="2800" dirty="0" err="1">
                <a:latin typeface="JetBrains Mono" panose="020B0509020102050004" pitchFamily="49" charset="0"/>
              </a:rPr>
              <a:t>telebot</a:t>
            </a:r>
            <a:endParaRPr lang="en" sz="2800" dirty="0">
              <a:latin typeface="JetBrains Mono" panose="020B0509020102050004" pitchFamily="49" charset="0"/>
            </a:endParaRPr>
          </a:p>
          <a:p>
            <a:r>
              <a:rPr lang="en" sz="2800" dirty="0">
                <a:latin typeface="JetBrains Mono" panose="020B0509020102050004" pitchFamily="49" charset="0"/>
              </a:rPr>
              <a:t>token = ‘</a:t>
            </a:r>
            <a:r>
              <a:rPr lang="ru-RU" sz="2800" dirty="0">
                <a:latin typeface="JetBrains Mono" panose="020B0509020102050004" pitchFamily="49" charset="0"/>
              </a:rPr>
              <a:t>ВАШ ТОКЕН ВСТАВЛЯТЬ СЮДА В ВИДЕ СТРОКИ</a:t>
            </a:r>
            <a:r>
              <a:rPr lang="en" sz="2800" dirty="0">
                <a:latin typeface="JetBrains Mono" panose="020B0509020102050004" pitchFamily="49" charset="0"/>
              </a:rPr>
              <a:t>'</a:t>
            </a:r>
          </a:p>
          <a:p>
            <a:br>
              <a:rPr lang="en" sz="2800" dirty="0">
                <a:latin typeface="JetBrains Mono" panose="020B0509020102050004" pitchFamily="49" charset="0"/>
              </a:rPr>
            </a:br>
            <a:r>
              <a:rPr lang="en" sz="2800" dirty="0">
                <a:latin typeface="JetBrains Mono" panose="020B0509020102050004" pitchFamily="49" charset="0"/>
              </a:rPr>
              <a:t>bot = </a:t>
            </a:r>
            <a:r>
              <a:rPr lang="en" sz="2800" dirty="0" err="1">
                <a:latin typeface="JetBrains Mono" panose="020B0509020102050004" pitchFamily="49" charset="0"/>
              </a:rPr>
              <a:t>telebot.TeleBot</a:t>
            </a:r>
            <a:r>
              <a:rPr lang="en" sz="2800" dirty="0">
                <a:latin typeface="JetBrains Mono" panose="020B0509020102050004" pitchFamily="49" charset="0"/>
              </a:rPr>
              <a:t>(token)</a:t>
            </a:r>
            <a:r>
              <a:rPr lang="ru-RU" sz="2800" dirty="0">
                <a:latin typeface="JetBrains Mono" panose="020B0509020102050004" pitchFamily="49" charset="0"/>
              </a:rPr>
              <a:t>  </a:t>
            </a:r>
            <a:r>
              <a:rPr lang="en-US" sz="2800" dirty="0">
                <a:latin typeface="JetBrains Mono" panose="020B0509020102050004" pitchFamily="49" charset="0"/>
              </a:rPr>
              <a:t>#</a:t>
            </a:r>
            <a:r>
              <a:rPr lang="ru-RU" sz="2800" dirty="0">
                <a:latin typeface="JetBrains Mono" panose="020B0509020102050004" pitchFamily="49" charset="0"/>
              </a:rPr>
              <a:t>создаем нашего бота из класс </a:t>
            </a:r>
            <a:r>
              <a:rPr lang="en-US" sz="2800" dirty="0" err="1">
                <a:latin typeface="JetBrains Mono" panose="020B0509020102050004" pitchFamily="49" charset="0"/>
              </a:rPr>
              <a:t>Telebot</a:t>
            </a:r>
            <a:endParaRPr lang="en" sz="2800" dirty="0">
              <a:latin typeface="JetBrains Mono" panose="020B0509020102050004" pitchFamily="49" charset="0"/>
            </a:endParaRPr>
          </a:p>
          <a:p>
            <a:br>
              <a:rPr lang="en" sz="2800" dirty="0">
                <a:latin typeface="JetBrains Mono" panose="020B0509020102050004" pitchFamily="49" charset="0"/>
              </a:rPr>
            </a:br>
            <a:r>
              <a:rPr lang="en" sz="2800" dirty="0">
                <a:latin typeface="JetBrains Mono" panose="020B0509020102050004" pitchFamily="49" charset="0"/>
              </a:rPr>
              <a:t>@</a:t>
            </a:r>
            <a:r>
              <a:rPr lang="en" sz="2800" dirty="0" err="1">
                <a:latin typeface="JetBrains Mono" panose="020B0509020102050004" pitchFamily="49" charset="0"/>
              </a:rPr>
              <a:t>bot.message_handler</a:t>
            </a:r>
            <a:r>
              <a:rPr lang="en" sz="2800" dirty="0">
                <a:latin typeface="JetBrains Mono" panose="020B0509020102050004" pitchFamily="49" charset="0"/>
              </a:rPr>
              <a:t>(</a:t>
            </a:r>
            <a:r>
              <a:rPr lang="en" sz="2800" dirty="0" err="1">
                <a:latin typeface="JetBrains Mono" panose="020B0509020102050004" pitchFamily="49" charset="0"/>
              </a:rPr>
              <a:t>content_types</a:t>
            </a:r>
            <a:r>
              <a:rPr lang="en" sz="2800" dirty="0">
                <a:latin typeface="JetBrains Mono" panose="020B0509020102050004" pitchFamily="49" charset="0"/>
              </a:rPr>
              <a:t>=["text"]) # </a:t>
            </a:r>
            <a:r>
              <a:rPr lang="ru-RU" sz="2800" dirty="0">
                <a:latin typeface="JetBrains Mono" panose="020B0509020102050004" pitchFamily="49" charset="0"/>
              </a:rPr>
              <a:t>наш бот будет посылать  текст</a:t>
            </a:r>
            <a:endParaRPr lang="en" sz="2800" dirty="0">
              <a:latin typeface="JetBrains Mono" panose="020B0509020102050004" pitchFamily="49" charset="0"/>
            </a:endParaRPr>
          </a:p>
          <a:p>
            <a:r>
              <a:rPr lang="en" sz="2800" dirty="0">
                <a:latin typeface="JetBrains Mono" panose="020B0509020102050004" pitchFamily="49" charset="0"/>
              </a:rPr>
              <a:t>def </a:t>
            </a:r>
            <a:r>
              <a:rPr lang="en" sz="2800" dirty="0" err="1">
                <a:latin typeface="JetBrains Mono" panose="020B0509020102050004" pitchFamily="49" charset="0"/>
              </a:rPr>
              <a:t>repeat_all_messages</a:t>
            </a:r>
            <a:r>
              <a:rPr lang="en" sz="2800" dirty="0">
                <a:latin typeface="JetBrains Mono" panose="020B0509020102050004" pitchFamily="49" charset="0"/>
              </a:rPr>
              <a:t>(message): #</a:t>
            </a:r>
            <a:r>
              <a:rPr lang="ru-RU" sz="2800" dirty="0">
                <a:latin typeface="JetBrains Mono" panose="020B0509020102050004" pitchFamily="49" charset="0"/>
              </a:rPr>
              <a:t>Название функции не играет никакой роли, в принципе</a:t>
            </a:r>
          </a:p>
          <a:p>
            <a:r>
              <a:rPr lang="en" sz="2800" dirty="0" err="1">
                <a:latin typeface="JetBrains Mono" panose="020B0509020102050004" pitchFamily="49" charset="0"/>
              </a:rPr>
              <a:t>bot.send_message</a:t>
            </a:r>
            <a:r>
              <a:rPr lang="en" sz="2800" dirty="0">
                <a:latin typeface="JetBrains Mono" panose="020B0509020102050004" pitchFamily="49" charset="0"/>
              </a:rPr>
              <a:t>(</a:t>
            </a:r>
            <a:r>
              <a:rPr lang="en" sz="2800" dirty="0" err="1">
                <a:latin typeface="JetBrains Mono" panose="020B0509020102050004" pitchFamily="49" charset="0"/>
              </a:rPr>
              <a:t>message.chat.id</a:t>
            </a:r>
            <a:r>
              <a:rPr lang="en" sz="2800" dirty="0">
                <a:latin typeface="JetBrains Mono" panose="020B0509020102050004" pitchFamily="49" charset="0"/>
              </a:rPr>
              <a:t>, </a:t>
            </a:r>
            <a:r>
              <a:rPr lang="en" sz="2800" dirty="0" err="1">
                <a:latin typeface="JetBrains Mono" panose="020B0509020102050004" pitchFamily="49" charset="0"/>
              </a:rPr>
              <a:t>message.text</a:t>
            </a:r>
            <a:r>
              <a:rPr lang="en" sz="2800" dirty="0">
                <a:latin typeface="JetBrains Mono" panose="020B0509020102050004" pitchFamily="49" charset="0"/>
              </a:rPr>
              <a:t>) #</a:t>
            </a:r>
            <a:r>
              <a:rPr lang="ru-RU" sz="2800" dirty="0">
                <a:latin typeface="JetBrains Mono" panose="020B0509020102050004" pitchFamily="49" charset="0"/>
              </a:rPr>
              <a:t>берет </a:t>
            </a:r>
            <a:r>
              <a:rPr lang="en-US" sz="2800" dirty="0" err="1">
                <a:latin typeface="JetBrains Mono" panose="020B0509020102050004" pitchFamily="49" charset="0"/>
              </a:rPr>
              <a:t>chat.id</a:t>
            </a:r>
            <a:r>
              <a:rPr lang="ru-RU" sz="2800" dirty="0">
                <a:latin typeface="JetBrains Mono" panose="020B0509020102050004" pitchFamily="49" charset="0"/>
              </a:rPr>
              <a:t>, которая будет браться из того чата, в который мы добавим бота</a:t>
            </a:r>
            <a:endParaRPr lang="en" sz="2800" dirty="0">
              <a:latin typeface="JetBrains Mono" panose="020B0509020102050004" pitchFamily="49" charset="0"/>
            </a:endParaRPr>
          </a:p>
          <a:p>
            <a:br>
              <a:rPr lang="en" sz="2800" dirty="0">
                <a:latin typeface="JetBrains Mono" panose="020B0509020102050004" pitchFamily="49" charset="0"/>
              </a:rPr>
            </a:br>
            <a:br>
              <a:rPr lang="en" sz="2800" dirty="0">
                <a:latin typeface="JetBrains Mono" panose="020B0509020102050004" pitchFamily="49" charset="0"/>
              </a:rPr>
            </a:br>
            <a:r>
              <a:rPr lang="en" sz="2800" dirty="0" err="1">
                <a:latin typeface="JetBrains Mono" panose="020B0509020102050004" pitchFamily="49" charset="0"/>
              </a:rPr>
              <a:t>bot.infinity_polling</a:t>
            </a:r>
            <a:r>
              <a:rPr lang="en" sz="2800" dirty="0">
                <a:latin typeface="JetBrains Mono" panose="020B0509020102050004" pitchFamily="49" charset="0"/>
              </a:rPr>
              <a:t>()</a:t>
            </a:r>
            <a:r>
              <a:rPr lang="ru-RU" sz="2800" dirty="0">
                <a:latin typeface="JetBrains Mono" panose="020B0509020102050004" pitchFamily="49" charset="0"/>
              </a:rPr>
              <a:t> </a:t>
            </a:r>
            <a:r>
              <a:rPr lang="en-US" sz="2800" dirty="0">
                <a:latin typeface="JetBrains Mono" panose="020B0509020102050004" pitchFamily="49" charset="0"/>
              </a:rPr>
              <a:t>#</a:t>
            </a:r>
            <a:r>
              <a:rPr lang="ru-RU" sz="2800" dirty="0">
                <a:latin typeface="JetBrains Mono" panose="020B0509020102050004" pitchFamily="49" charset="0"/>
              </a:rPr>
              <a:t>эта команда запускает работу нашего бота, пока он не будет выключен</a:t>
            </a:r>
            <a:endParaRPr lang="en" sz="2800" dirty="0">
              <a:latin typeface="JetBrains Mono" panose="020B050902010205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449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006" y="277325"/>
            <a:ext cx="21668400" cy="2196000"/>
          </a:xfrm>
        </p:spPr>
        <p:txBody>
          <a:bodyPr/>
          <a:lstStyle/>
          <a:p>
            <a:pPr algn="ctr"/>
            <a:r>
              <a:rPr lang="ru-RU" b="0" dirty="0">
                <a:latin typeface="GT Eesti Pro Display Light" pitchFamily="2" charset="0"/>
              </a:rPr>
              <a:t>Тестирование своего бота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9</a:t>
            </a:fld>
            <a:endParaRPr lang="ru-RU" dirty="0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E8121F46-D854-8F4A-9D97-1E133FA599E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264801" y="3750459"/>
            <a:ext cx="11852810" cy="6646279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517D00-7D92-0842-80F7-D8E2FAE82C58}"/>
              </a:ext>
            </a:extLst>
          </p:cNvPr>
          <p:cNvSpPr txBox="1"/>
          <p:nvPr/>
        </p:nvSpPr>
        <p:spPr>
          <a:xfrm>
            <a:off x="4004542" y="10642832"/>
            <a:ext cx="15342855" cy="902246"/>
          </a:xfrm>
          <a:prstGeom prst="rect">
            <a:avLst/>
          </a:prstGeom>
          <a:noFill/>
        </p:spPr>
        <p:txBody>
          <a:bodyPr wrap="none" lIns="0" tIns="16200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ru-RU" sz="4800" dirty="0"/>
              <a:t>На </a:t>
            </a:r>
            <a:r>
              <a:rPr lang="ru-RU" sz="4800" dirty="0" err="1"/>
              <a:t>стикеры</a:t>
            </a:r>
            <a:r>
              <a:rPr lang="ru-RU" sz="4800" dirty="0"/>
              <a:t> он отвечать,  как вы понимаете, не будет)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18AC64-6B58-F249-BAB5-3B6D2ACDBD38}"/>
              </a:ext>
            </a:extLst>
          </p:cNvPr>
          <p:cNvSpPr txBox="1"/>
          <p:nvPr/>
        </p:nvSpPr>
        <p:spPr>
          <a:xfrm>
            <a:off x="3220684" y="1892861"/>
            <a:ext cx="16373328" cy="1640910"/>
          </a:xfrm>
          <a:prstGeom prst="rect">
            <a:avLst/>
          </a:prstGeom>
          <a:noFill/>
        </p:spPr>
        <p:txBody>
          <a:bodyPr wrap="none" lIns="0" tIns="16200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ru-RU" sz="4800" dirty="0"/>
              <a:t>Можно протестировать работу своего бота, написав ему </a:t>
            </a:r>
          </a:p>
          <a:p>
            <a:pPr algn="l">
              <a:lnSpc>
                <a:spcPct val="100000"/>
              </a:lnSpc>
            </a:pPr>
            <a:r>
              <a:rPr lang="ru-RU" sz="4800" dirty="0"/>
              <a:t>любое сообщение:</a:t>
            </a:r>
          </a:p>
        </p:txBody>
      </p:sp>
    </p:spTree>
    <p:extLst>
      <p:ext uri="{BB962C8B-B14F-4D97-AF65-F5344CB8AC3E}">
        <p14:creationId xmlns:p14="http://schemas.microsoft.com/office/powerpoint/2010/main" val="632470041"/>
      </p:ext>
    </p:extLst>
  </p:cSld>
  <p:clrMapOvr>
    <a:masterClrMapping/>
  </p:clrMapOvr>
</p:sld>
</file>

<file path=ppt/theme/theme1.xml><?xml version="1.0" encoding="utf-8"?>
<a:theme xmlns:a="http://schemas.openxmlformats.org/drawingml/2006/main" name="Ozon-1">
  <a:themeElements>
    <a:clrScheme name="Ozon_Show 1">
      <a:dk1>
        <a:srgbClr val="000000"/>
      </a:dk1>
      <a:lt1>
        <a:srgbClr val="FFFFFF"/>
      </a:lt1>
      <a:dk2>
        <a:srgbClr val="005BFF"/>
      </a:dk2>
      <a:lt2>
        <a:srgbClr val="00A2FF"/>
      </a:lt2>
      <a:accent1>
        <a:srgbClr val="06CA99"/>
      </a:accent1>
      <a:accent2>
        <a:srgbClr val="FFDC00"/>
      </a:accent2>
      <a:accent3>
        <a:srgbClr val="F91155"/>
      </a:accent3>
      <a:accent4>
        <a:srgbClr val="FFA83B"/>
      </a:accent4>
      <a:accent5>
        <a:srgbClr val="0000B7"/>
      </a:accent5>
      <a:accent6>
        <a:srgbClr val="974DFF"/>
      </a:accent6>
      <a:hlink>
        <a:srgbClr val="000000"/>
      </a:hlink>
      <a:folHlink>
        <a:srgbClr val="000000"/>
      </a:folHlink>
    </a:clrScheme>
    <a:fontScheme name="Oz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8100">
          <a:solidFill>
            <a:schemeClr val="tx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46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2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162000" rIns="0" bIns="0" rtlCol="0" anchor="t">
        <a:spAutoFit/>
      </a:bodyPr>
      <a:lstStyle>
        <a:defPPr algn="l">
          <a:lnSpc>
            <a:spcPct val="100000"/>
          </a:lnSpc>
          <a:defRPr sz="58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zon-1" id="{9BA4FC8C-4356-7247-9C9F-2C46D5AF29F9}" vid="{C55456AA-5821-C945-B3EE-E5EB9215A9A7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Ozon-1</Template>
  <TotalTime>20382</TotalTime>
  <Words>496</Words>
  <Application>Microsoft Macintosh PowerPoint</Application>
  <PresentationFormat>Произвольный</PresentationFormat>
  <Paragraphs>51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.Lucida Grande UI Regular</vt:lpstr>
      <vt:lpstr>Системный шрифт</vt:lpstr>
      <vt:lpstr>Arial</vt:lpstr>
      <vt:lpstr>Calibri</vt:lpstr>
      <vt:lpstr>GT Eesti Pro Display Light</vt:lpstr>
      <vt:lpstr>JetBrains Mono</vt:lpstr>
      <vt:lpstr>Ozon-1</vt:lpstr>
      <vt:lpstr>Презентация PowerPoint</vt:lpstr>
      <vt:lpstr>Python 18+</vt:lpstr>
      <vt:lpstr>Боты в  Telegram</vt:lpstr>
      <vt:lpstr>Библиотека python-telegram-bot</vt:lpstr>
      <vt:lpstr> Создавая своего бота</vt:lpstr>
      <vt:lpstr>Подготовка к созданию своего бота</vt:lpstr>
      <vt:lpstr>Подготовка к созданию своего бота</vt:lpstr>
      <vt:lpstr>Свой Эхо-бот</vt:lpstr>
      <vt:lpstr>Тестирование своего бота</vt:lpstr>
      <vt:lpstr> Усложнененный вариант</vt:lpstr>
      <vt:lpstr>Бот-таймер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PAUL YAKUPOFF</cp:lastModifiedBy>
  <cp:revision>508</cp:revision>
  <dcterms:created xsi:type="dcterms:W3CDTF">2020-01-20T10:09:26Z</dcterms:created>
  <dcterms:modified xsi:type="dcterms:W3CDTF">2020-10-30T16:42:08Z</dcterms:modified>
</cp:coreProperties>
</file>